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7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848C28-A95A-41D7-A962-5752FE0C4AB5}" v="387" dt="2020-10-07T14:42:55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3" autoAdjust="0"/>
    <p:restoredTop sz="85598" autoAdjust="0"/>
  </p:normalViewPr>
  <p:slideViewPr>
    <p:cSldViewPr snapToGrid="0">
      <p:cViewPr varScale="1">
        <p:scale>
          <a:sx n="95" d="100"/>
          <a:sy n="95" d="100"/>
        </p:scale>
        <p:origin x="99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 McMullin" userId="2012eb511a6bbdfc" providerId="LiveId" clId="{91848C28-A95A-41D7-A962-5752FE0C4AB5}"/>
    <pc:docChg chg="undo custSel mod addSld delSld modSld sldOrd">
      <pc:chgData name="Lin McMullin" userId="2012eb511a6bbdfc" providerId="LiveId" clId="{91848C28-A95A-41D7-A962-5752FE0C4AB5}" dt="2020-11-04T16:39:39.897" v="1792" actId="20577"/>
      <pc:docMkLst>
        <pc:docMk/>
      </pc:docMkLst>
      <pc:sldChg chg="modSp mod">
        <pc:chgData name="Lin McMullin" userId="2012eb511a6bbdfc" providerId="LiveId" clId="{91848C28-A95A-41D7-A962-5752FE0C4AB5}" dt="2020-11-04T16:34:07.322" v="1784" actId="20577"/>
        <pc:sldMkLst>
          <pc:docMk/>
          <pc:sldMk cId="2422011731" sldId="256"/>
        </pc:sldMkLst>
        <pc:spChg chg="mod">
          <ac:chgData name="Lin McMullin" userId="2012eb511a6bbdfc" providerId="LiveId" clId="{91848C28-A95A-41D7-A962-5752FE0C4AB5}" dt="2020-11-04T16:34:07.322" v="1784" actId="20577"/>
          <ac:spMkLst>
            <pc:docMk/>
            <pc:sldMk cId="2422011731" sldId="256"/>
            <ac:spMk id="2" creationId="{CF7793CD-ECC9-4D0F-AA9F-CE574DF2B041}"/>
          </ac:spMkLst>
        </pc:spChg>
        <pc:spChg chg="mod">
          <ac:chgData name="Lin McMullin" userId="2012eb511a6bbdfc" providerId="LiveId" clId="{91848C28-A95A-41D7-A962-5752FE0C4AB5}" dt="2020-10-07T14:42:55.147" v="1665" actId="27636"/>
          <ac:spMkLst>
            <pc:docMk/>
            <pc:sldMk cId="2422011731" sldId="256"/>
            <ac:spMk id="3" creationId="{AE26965F-0A38-4C14-8572-3BC3ACD6225B}"/>
          </ac:spMkLst>
        </pc:spChg>
      </pc:sldChg>
      <pc:sldChg chg="addSp delSp modSp new mod setBg delDesignElem">
        <pc:chgData name="Lin McMullin" userId="2012eb511a6bbdfc" providerId="LiveId" clId="{91848C28-A95A-41D7-A962-5752FE0C4AB5}" dt="2020-10-07T14:43:20.692" v="1667" actId="27636"/>
        <pc:sldMkLst>
          <pc:docMk/>
          <pc:sldMk cId="1025560069" sldId="257"/>
        </pc:sldMkLst>
        <pc:spChg chg="mod">
          <ac:chgData name="Lin McMullin" userId="2012eb511a6bbdfc" providerId="LiveId" clId="{91848C28-A95A-41D7-A962-5752FE0C4AB5}" dt="2020-10-07T14:43:20.692" v="1667" actId="27636"/>
          <ac:spMkLst>
            <pc:docMk/>
            <pc:sldMk cId="1025560069" sldId="257"/>
            <ac:spMk id="2" creationId="{F2AEDD78-3405-4954-BCB3-1B08F52FD840}"/>
          </ac:spMkLst>
        </pc:spChg>
        <pc:spChg chg="mod ord">
          <ac:chgData name="Lin McMullin" userId="2012eb511a6bbdfc" providerId="LiveId" clId="{91848C28-A95A-41D7-A962-5752FE0C4AB5}" dt="2020-09-23T15:38:37.919" v="1528" actId="20577"/>
          <ac:spMkLst>
            <pc:docMk/>
            <pc:sldMk cId="1025560069" sldId="257"/>
            <ac:spMk id="3" creationId="{97E2197F-41D6-4D1B-A8F3-8B57AABB4D14}"/>
          </ac:spMkLst>
        </pc:spChg>
        <pc:spChg chg="add del">
          <ac:chgData name="Lin McMullin" userId="2012eb511a6bbdfc" providerId="LiveId" clId="{91848C28-A95A-41D7-A962-5752FE0C4AB5}" dt="2020-09-23T14:35:53.707" v="188" actId="26606"/>
          <ac:spMkLst>
            <pc:docMk/>
            <pc:sldMk cId="1025560069" sldId="257"/>
            <ac:spMk id="71" creationId="{49CD2D09-B1BB-4DF5-9E1C-3D21B21EDEFD}"/>
          </ac:spMkLst>
        </pc:spChg>
        <pc:spChg chg="add del">
          <ac:chgData name="Lin McMullin" userId="2012eb511a6bbdfc" providerId="LiveId" clId="{91848C28-A95A-41D7-A962-5752FE0C4AB5}" dt="2020-09-23T14:35:53.707" v="188" actId="26606"/>
          <ac:spMkLst>
            <pc:docMk/>
            <pc:sldMk cId="1025560069" sldId="257"/>
            <ac:spMk id="75" creationId="{967C29FE-FD32-4AFB-AD20-DBDF5864B2D8}"/>
          </ac:spMkLst>
        </pc:spChg>
        <pc:spChg chg="add del">
          <ac:chgData name="Lin McMullin" userId="2012eb511a6bbdfc" providerId="LiveId" clId="{91848C28-A95A-41D7-A962-5752FE0C4AB5}" dt="2020-10-07T14:42:55.043" v="1664"/>
          <ac:spMkLst>
            <pc:docMk/>
            <pc:sldMk cId="1025560069" sldId="257"/>
            <ac:spMk id="77" creationId="{A6604B49-AD5C-4590-B051-06C8222ECD99}"/>
          </ac:spMkLst>
        </pc:spChg>
        <pc:spChg chg="add del">
          <ac:chgData name="Lin McMullin" userId="2012eb511a6bbdfc" providerId="LiveId" clId="{91848C28-A95A-41D7-A962-5752FE0C4AB5}" dt="2020-10-07T14:42:55.043" v="1664"/>
          <ac:spMkLst>
            <pc:docMk/>
            <pc:sldMk cId="1025560069" sldId="257"/>
            <ac:spMk id="79" creationId="{CC552A98-EF7D-4D42-AB69-066B786AB55B}"/>
          </ac:spMkLst>
        </pc:spChg>
        <pc:spChg chg="add del">
          <ac:chgData name="Lin McMullin" userId="2012eb511a6bbdfc" providerId="LiveId" clId="{91848C28-A95A-41D7-A962-5752FE0C4AB5}" dt="2020-09-23T14:35:55.384" v="190" actId="26606"/>
          <ac:spMkLst>
            <pc:docMk/>
            <pc:sldMk cId="1025560069" sldId="257"/>
            <ac:spMk id="1028" creationId="{E8A8EAB8-D2FF-444D-B34B-7D32F106AD0E}"/>
          </ac:spMkLst>
        </pc:spChg>
        <pc:spChg chg="add del">
          <ac:chgData name="Lin McMullin" userId="2012eb511a6bbdfc" providerId="LiveId" clId="{91848C28-A95A-41D7-A962-5752FE0C4AB5}" dt="2020-09-23T14:36:00.661" v="192" actId="26606"/>
          <ac:spMkLst>
            <pc:docMk/>
            <pc:sldMk cId="1025560069" sldId="257"/>
            <ac:spMk id="1032" creationId="{F56F5174-31D9-4DBB-AAB7-A1FD7BDB1352}"/>
          </ac:spMkLst>
        </pc:spChg>
        <pc:spChg chg="add del">
          <ac:chgData name="Lin McMullin" userId="2012eb511a6bbdfc" providerId="LiveId" clId="{91848C28-A95A-41D7-A962-5752FE0C4AB5}" dt="2020-09-23T14:36:00.661" v="192" actId="26606"/>
          <ac:spMkLst>
            <pc:docMk/>
            <pc:sldMk cId="1025560069" sldId="257"/>
            <ac:spMk id="1034" creationId="{F9A95BEE-6BB1-4A28-A8E6-A34B2E42EF87}"/>
          </ac:spMkLst>
        </pc:spChg>
        <pc:spChg chg="add del">
          <ac:chgData name="Lin McMullin" userId="2012eb511a6bbdfc" providerId="LiveId" clId="{91848C28-A95A-41D7-A962-5752FE0C4AB5}" dt="2020-10-07T14:42:55.043" v="1664"/>
          <ac:spMkLst>
            <pc:docMk/>
            <pc:sldMk cId="1025560069" sldId="257"/>
            <ac:spMk id="1036" creationId="{0FE2D22C-409B-48AF-B24F-7988A8F7F848}"/>
          </ac:spMkLst>
        </pc:spChg>
        <pc:spChg chg="add del">
          <ac:chgData name="Lin McMullin" userId="2012eb511a6bbdfc" providerId="LiveId" clId="{91848C28-A95A-41D7-A962-5752FE0C4AB5}" dt="2020-10-07T14:42:55.043" v="1664"/>
          <ac:spMkLst>
            <pc:docMk/>
            <pc:sldMk cId="1025560069" sldId="257"/>
            <ac:spMk id="1037" creationId="{90464369-70FA-42AF-948F-80664CA7BFE5}"/>
          </ac:spMkLst>
        </pc:spChg>
        <pc:spChg chg="add del">
          <ac:chgData name="Lin McMullin" userId="2012eb511a6bbdfc" providerId="LiveId" clId="{91848C28-A95A-41D7-A962-5752FE0C4AB5}" dt="2020-10-07T14:42:55.043" v="1664"/>
          <ac:spMkLst>
            <pc:docMk/>
            <pc:sldMk cId="1025560069" sldId="257"/>
            <ac:spMk id="1038" creationId="{A648176E-454C-437C-B0FC-9B82FCF32B24}"/>
          </ac:spMkLst>
        </pc:spChg>
        <pc:picChg chg="add del">
          <ac:chgData name="Lin McMullin" userId="2012eb511a6bbdfc" providerId="LiveId" clId="{91848C28-A95A-41D7-A962-5752FE0C4AB5}" dt="2020-09-23T14:35:53.707" v="188" actId="26606"/>
          <ac:picMkLst>
            <pc:docMk/>
            <pc:sldMk cId="1025560069" sldId="257"/>
            <ac:picMk id="73" creationId="{83355637-BA71-4F63-94C9-E77BF81BDFC0}"/>
          </ac:picMkLst>
        </pc:picChg>
        <pc:picChg chg="add mod">
          <ac:chgData name="Lin McMullin" userId="2012eb511a6bbdfc" providerId="LiveId" clId="{91848C28-A95A-41D7-A962-5752FE0C4AB5}" dt="2020-09-23T14:36:00.681" v="193" actId="26606"/>
          <ac:picMkLst>
            <pc:docMk/>
            <pc:sldMk cId="1025560069" sldId="257"/>
            <ac:picMk id="1026" creationId="{8F458610-AFF0-4C4F-AE04-A1C63D17907D}"/>
          </ac:picMkLst>
        </pc:picChg>
        <pc:picChg chg="add del">
          <ac:chgData name="Lin McMullin" userId="2012eb511a6bbdfc" providerId="LiveId" clId="{91848C28-A95A-41D7-A962-5752FE0C4AB5}" dt="2020-09-23T14:36:00.661" v="192" actId="26606"/>
          <ac:picMkLst>
            <pc:docMk/>
            <pc:sldMk cId="1025560069" sldId="257"/>
            <ac:picMk id="1033" creationId="{AE113210-7872-481A-ADE6-3A05CCAF5EB2}"/>
          </ac:picMkLst>
        </pc:picChg>
        <pc:cxnChg chg="add del">
          <ac:chgData name="Lin McMullin" userId="2012eb511a6bbdfc" providerId="LiveId" clId="{91848C28-A95A-41D7-A962-5752FE0C4AB5}" dt="2020-09-23T14:35:55.384" v="190" actId="26606"/>
          <ac:cxnSpMkLst>
            <pc:docMk/>
            <pc:sldMk cId="1025560069" sldId="257"/>
            <ac:cxnSpMk id="1029" creationId="{EEA38897-7BA3-4408-8083-3235339C4A60}"/>
          </ac:cxnSpMkLst>
        </pc:cxnChg>
        <pc:cxnChg chg="add del">
          <ac:chgData name="Lin McMullin" userId="2012eb511a6bbdfc" providerId="LiveId" clId="{91848C28-A95A-41D7-A962-5752FE0C4AB5}" dt="2020-09-23T14:35:55.384" v="190" actId="26606"/>
          <ac:cxnSpMkLst>
            <pc:docMk/>
            <pc:sldMk cId="1025560069" sldId="257"/>
            <ac:cxnSpMk id="1030" creationId="{F11AD06B-AB20-4097-8606-5DA00DBACE88}"/>
          </ac:cxnSpMkLst>
        </pc:cxnChg>
      </pc:sldChg>
      <pc:sldChg chg="addSp modSp new mod modNotesTx">
        <pc:chgData name="Lin McMullin" userId="2012eb511a6bbdfc" providerId="LiveId" clId="{91848C28-A95A-41D7-A962-5752FE0C4AB5}" dt="2020-10-07T14:42:55.043" v="1664"/>
        <pc:sldMkLst>
          <pc:docMk/>
          <pc:sldMk cId="2286080705" sldId="258"/>
        </pc:sldMkLst>
        <pc:spChg chg="mod">
          <ac:chgData name="Lin McMullin" userId="2012eb511a6bbdfc" providerId="LiveId" clId="{91848C28-A95A-41D7-A962-5752FE0C4AB5}" dt="2020-10-07T14:42:55.043" v="1664"/>
          <ac:spMkLst>
            <pc:docMk/>
            <pc:sldMk cId="2286080705" sldId="258"/>
            <ac:spMk id="2" creationId="{5A1F7583-C6F7-4472-BA2C-68D028B2C4DD}"/>
          </ac:spMkLst>
        </pc:spChg>
        <pc:spChg chg="mod">
          <ac:chgData name="Lin McMullin" userId="2012eb511a6bbdfc" providerId="LiveId" clId="{91848C28-A95A-41D7-A962-5752FE0C4AB5}" dt="2020-09-23T15:39:24.886" v="1530" actId="27636"/>
          <ac:spMkLst>
            <pc:docMk/>
            <pc:sldMk cId="2286080705" sldId="258"/>
            <ac:spMk id="3" creationId="{E7A11F9C-9C8D-46E2-B652-90F06D37D8CB}"/>
          </ac:spMkLst>
        </pc:spChg>
        <pc:graphicFrameChg chg="add mod">
          <ac:chgData name="Lin McMullin" userId="2012eb511a6bbdfc" providerId="LiveId" clId="{91848C28-A95A-41D7-A962-5752FE0C4AB5}" dt="2020-09-23T14:38:01.180" v="226" actId="1076"/>
          <ac:graphicFrameMkLst>
            <pc:docMk/>
            <pc:sldMk cId="2286080705" sldId="258"/>
            <ac:graphicFrameMk id="4" creationId="{154BEEE3-3A72-48C1-A1C5-725AB5011CFD}"/>
          </ac:graphicFrameMkLst>
        </pc:graphicFrameChg>
        <pc:picChg chg="add mod">
          <ac:chgData name="Lin McMullin" userId="2012eb511a6bbdfc" providerId="LiveId" clId="{91848C28-A95A-41D7-A962-5752FE0C4AB5}" dt="2020-09-23T14:56:32.016" v="699" actId="1036"/>
          <ac:picMkLst>
            <pc:docMk/>
            <pc:sldMk cId="2286080705" sldId="258"/>
            <ac:picMk id="2050" creationId="{6D01DF09-CE8C-48A8-9300-1FBEEA839352}"/>
          </ac:picMkLst>
        </pc:picChg>
      </pc:sldChg>
      <pc:sldChg chg="modSp new del mod">
        <pc:chgData name="Lin McMullin" userId="2012eb511a6bbdfc" providerId="LiveId" clId="{91848C28-A95A-41D7-A962-5752FE0C4AB5}" dt="2020-09-23T14:41:33.298" v="368" actId="2696"/>
        <pc:sldMkLst>
          <pc:docMk/>
          <pc:sldMk cId="2069049863" sldId="259"/>
        </pc:sldMkLst>
        <pc:spChg chg="mod">
          <ac:chgData name="Lin McMullin" userId="2012eb511a6bbdfc" providerId="LiveId" clId="{91848C28-A95A-41D7-A962-5752FE0C4AB5}" dt="2020-09-23T14:41:25.375" v="367"/>
          <ac:spMkLst>
            <pc:docMk/>
            <pc:sldMk cId="2069049863" sldId="259"/>
            <ac:spMk id="2" creationId="{1270C711-F6CB-49EF-9B6D-658924BB60BA}"/>
          </ac:spMkLst>
        </pc:spChg>
      </pc:sldChg>
      <pc:sldChg chg="addSp delSp modSp add mod modAnim modNotesTx">
        <pc:chgData name="Lin McMullin" userId="2012eb511a6bbdfc" providerId="LiveId" clId="{91848C28-A95A-41D7-A962-5752FE0C4AB5}" dt="2020-11-04T16:35:21.334" v="1791" actId="114"/>
        <pc:sldMkLst>
          <pc:docMk/>
          <pc:sldMk cId="2638156438" sldId="259"/>
        </pc:sldMkLst>
        <pc:spChg chg="mod">
          <ac:chgData name="Lin McMullin" userId="2012eb511a6bbdfc" providerId="LiveId" clId="{91848C28-A95A-41D7-A962-5752FE0C4AB5}" dt="2020-10-07T14:42:55.043" v="1664"/>
          <ac:spMkLst>
            <pc:docMk/>
            <pc:sldMk cId="2638156438" sldId="259"/>
            <ac:spMk id="2" creationId="{5A1F7583-C6F7-4472-BA2C-68D028B2C4DD}"/>
          </ac:spMkLst>
        </pc:spChg>
        <pc:spChg chg="mod">
          <ac:chgData name="Lin McMullin" userId="2012eb511a6bbdfc" providerId="LiveId" clId="{91848C28-A95A-41D7-A962-5752FE0C4AB5}" dt="2020-11-04T16:35:21.334" v="1791" actId="114"/>
          <ac:spMkLst>
            <pc:docMk/>
            <pc:sldMk cId="2638156438" sldId="259"/>
            <ac:spMk id="3" creationId="{E7A11F9C-9C8D-46E2-B652-90F06D37D8CB}"/>
          </ac:spMkLst>
        </pc:spChg>
        <pc:graphicFrameChg chg="del">
          <ac:chgData name="Lin McMullin" userId="2012eb511a6bbdfc" providerId="LiveId" clId="{91848C28-A95A-41D7-A962-5752FE0C4AB5}" dt="2020-09-23T14:41:46.903" v="371" actId="21"/>
          <ac:graphicFrameMkLst>
            <pc:docMk/>
            <pc:sldMk cId="2638156438" sldId="259"/>
            <ac:graphicFrameMk id="4" creationId="{154BEEE3-3A72-48C1-A1C5-725AB5011CFD}"/>
          </ac:graphicFrameMkLst>
        </pc:graphicFrameChg>
        <pc:graphicFrameChg chg="add mod">
          <ac:chgData name="Lin McMullin" userId="2012eb511a6bbdfc" providerId="LiveId" clId="{91848C28-A95A-41D7-A962-5752FE0C4AB5}" dt="2020-10-21T14:55:32.739" v="1723" actId="1076"/>
          <ac:graphicFrameMkLst>
            <pc:docMk/>
            <pc:sldMk cId="2638156438" sldId="259"/>
            <ac:graphicFrameMk id="4" creationId="{37314987-9966-40B4-B8FF-1E80BECA3088}"/>
          </ac:graphicFrameMkLst>
        </pc:graphicFrameChg>
        <pc:graphicFrameChg chg="add mod">
          <ac:chgData name="Lin McMullin" userId="2012eb511a6bbdfc" providerId="LiveId" clId="{91848C28-A95A-41D7-A962-5752FE0C4AB5}" dt="2020-09-23T15:40:51.325" v="1638" actId="1035"/>
          <ac:graphicFrameMkLst>
            <pc:docMk/>
            <pc:sldMk cId="2638156438" sldId="259"/>
            <ac:graphicFrameMk id="5" creationId="{7DEA6AD7-ED6D-4186-A0D0-BB99D9E51185}"/>
          </ac:graphicFrameMkLst>
        </pc:graphicFrameChg>
        <pc:graphicFrameChg chg="add mod">
          <ac:chgData name="Lin McMullin" userId="2012eb511a6bbdfc" providerId="LiveId" clId="{91848C28-A95A-41D7-A962-5752FE0C4AB5}" dt="2020-09-23T15:40:51.325" v="1638" actId="1035"/>
          <ac:graphicFrameMkLst>
            <pc:docMk/>
            <pc:sldMk cId="2638156438" sldId="259"/>
            <ac:graphicFrameMk id="6" creationId="{4FDBA88A-394F-41FE-8993-B1A3F9C21EE1}"/>
          </ac:graphicFrameMkLst>
        </pc:graphicFrameChg>
        <pc:graphicFrameChg chg="add mod">
          <ac:chgData name="Lin McMullin" userId="2012eb511a6bbdfc" providerId="LiveId" clId="{91848C28-A95A-41D7-A962-5752FE0C4AB5}" dt="2020-09-23T15:40:51.325" v="1638" actId="1035"/>
          <ac:graphicFrameMkLst>
            <pc:docMk/>
            <pc:sldMk cId="2638156438" sldId="259"/>
            <ac:graphicFrameMk id="7" creationId="{5BDF4257-E5CE-4883-A7E1-49C5D7C1CA04}"/>
          </ac:graphicFrameMkLst>
        </pc:graphicFrameChg>
        <pc:graphicFrameChg chg="add mod">
          <ac:chgData name="Lin McMullin" userId="2012eb511a6bbdfc" providerId="LiveId" clId="{91848C28-A95A-41D7-A962-5752FE0C4AB5}" dt="2020-09-23T15:40:51.325" v="1638" actId="1035"/>
          <ac:graphicFrameMkLst>
            <pc:docMk/>
            <pc:sldMk cId="2638156438" sldId="259"/>
            <ac:graphicFrameMk id="8" creationId="{376C5CF9-D037-4BCF-8960-970B7E1F049E}"/>
          </ac:graphicFrameMkLst>
        </pc:graphicFrameChg>
        <pc:picChg chg="del">
          <ac:chgData name="Lin McMullin" userId="2012eb511a6bbdfc" providerId="LiveId" clId="{91848C28-A95A-41D7-A962-5752FE0C4AB5}" dt="2020-09-23T14:41:40.942" v="370" actId="21"/>
          <ac:picMkLst>
            <pc:docMk/>
            <pc:sldMk cId="2638156438" sldId="259"/>
            <ac:picMk id="2050" creationId="{6D01DF09-CE8C-48A8-9300-1FBEEA839352}"/>
          </ac:picMkLst>
        </pc:picChg>
      </pc:sldChg>
      <pc:sldChg chg="addSp delSp modSp add mod delAnim modAnim modNotesTx">
        <pc:chgData name="Lin McMullin" userId="2012eb511a6bbdfc" providerId="LiveId" clId="{91848C28-A95A-41D7-A962-5752FE0C4AB5}" dt="2020-10-07T14:43:39.182" v="1691" actId="1036"/>
        <pc:sldMkLst>
          <pc:docMk/>
          <pc:sldMk cId="3443043492" sldId="260"/>
        </pc:sldMkLst>
        <pc:spChg chg="mod">
          <ac:chgData name="Lin McMullin" userId="2012eb511a6bbdfc" providerId="LiveId" clId="{91848C28-A95A-41D7-A962-5752FE0C4AB5}" dt="2020-10-07T14:42:55.043" v="1664"/>
          <ac:spMkLst>
            <pc:docMk/>
            <pc:sldMk cId="3443043492" sldId="260"/>
            <ac:spMk id="2" creationId="{5A1F7583-C6F7-4472-BA2C-68D028B2C4DD}"/>
          </ac:spMkLst>
        </pc:spChg>
        <pc:spChg chg="mod">
          <ac:chgData name="Lin McMullin" userId="2012eb511a6bbdfc" providerId="LiveId" clId="{91848C28-A95A-41D7-A962-5752FE0C4AB5}" dt="2020-09-23T14:46:51.331" v="457" actId="21"/>
          <ac:spMkLst>
            <pc:docMk/>
            <pc:sldMk cId="3443043492" sldId="260"/>
            <ac:spMk id="3" creationId="{E7A11F9C-9C8D-46E2-B652-90F06D37D8CB}"/>
          </ac:spMkLst>
        </pc:spChg>
        <pc:spChg chg="add mod">
          <ac:chgData name="Lin McMullin" userId="2012eb511a6bbdfc" providerId="LiveId" clId="{91848C28-A95A-41D7-A962-5752FE0C4AB5}" dt="2020-09-23T14:54:45.252" v="652" actId="20577"/>
          <ac:spMkLst>
            <pc:docMk/>
            <pc:sldMk cId="3443043492" sldId="260"/>
            <ac:spMk id="4" creationId="{6DF86BD5-DA98-4D3D-BB3A-B391A05D0EFF}"/>
          </ac:spMkLst>
        </pc:spChg>
        <pc:graphicFrameChg chg="del">
          <ac:chgData name="Lin McMullin" userId="2012eb511a6bbdfc" providerId="LiveId" clId="{91848C28-A95A-41D7-A962-5752FE0C4AB5}" dt="2020-09-23T14:46:53.147" v="458" actId="21"/>
          <ac:graphicFrameMkLst>
            <pc:docMk/>
            <pc:sldMk cId="3443043492" sldId="260"/>
            <ac:graphicFrameMk id="5" creationId="{7DEA6AD7-ED6D-4186-A0D0-BB99D9E51185}"/>
          </ac:graphicFrameMkLst>
        </pc:graphicFrameChg>
        <pc:graphicFrameChg chg="del">
          <ac:chgData name="Lin McMullin" userId="2012eb511a6bbdfc" providerId="LiveId" clId="{91848C28-A95A-41D7-A962-5752FE0C4AB5}" dt="2020-09-23T14:46:54.515" v="459" actId="21"/>
          <ac:graphicFrameMkLst>
            <pc:docMk/>
            <pc:sldMk cId="3443043492" sldId="260"/>
            <ac:graphicFrameMk id="6" creationId="{4FDBA88A-394F-41FE-8993-B1A3F9C21EE1}"/>
          </ac:graphicFrameMkLst>
        </pc:graphicFrameChg>
        <pc:graphicFrameChg chg="del">
          <ac:chgData name="Lin McMullin" userId="2012eb511a6bbdfc" providerId="LiveId" clId="{91848C28-A95A-41D7-A962-5752FE0C4AB5}" dt="2020-09-23T14:46:56.233" v="460" actId="21"/>
          <ac:graphicFrameMkLst>
            <pc:docMk/>
            <pc:sldMk cId="3443043492" sldId="260"/>
            <ac:graphicFrameMk id="7" creationId="{5BDF4257-E5CE-4883-A7E1-49C5D7C1CA04}"/>
          </ac:graphicFrameMkLst>
        </pc:graphicFrameChg>
        <pc:graphicFrameChg chg="mod">
          <ac:chgData name="Lin McMullin" userId="2012eb511a6bbdfc" providerId="LiveId" clId="{91848C28-A95A-41D7-A962-5752FE0C4AB5}" dt="2020-10-07T14:43:39.182" v="1691" actId="1036"/>
          <ac:graphicFrameMkLst>
            <pc:docMk/>
            <pc:sldMk cId="3443043492" sldId="260"/>
            <ac:graphicFrameMk id="8" creationId="{376C5CF9-D037-4BCF-8960-970B7E1F049E}"/>
          </ac:graphicFrameMkLst>
        </pc:graphicFrameChg>
        <pc:graphicFrameChg chg="add mod">
          <ac:chgData name="Lin McMullin" userId="2012eb511a6bbdfc" providerId="LiveId" clId="{91848C28-A95A-41D7-A962-5752FE0C4AB5}" dt="2020-09-23T14:52:57.561" v="598" actId="1076"/>
          <ac:graphicFrameMkLst>
            <pc:docMk/>
            <pc:sldMk cId="3443043492" sldId="260"/>
            <ac:graphicFrameMk id="9" creationId="{5CE3EA85-B875-446E-8512-159D47E80CAA}"/>
          </ac:graphicFrameMkLst>
        </pc:graphicFrameChg>
        <pc:graphicFrameChg chg="add mod">
          <ac:chgData name="Lin McMullin" userId="2012eb511a6bbdfc" providerId="LiveId" clId="{91848C28-A95A-41D7-A962-5752FE0C4AB5}" dt="2020-09-23T14:55:00.954" v="670" actId="12788"/>
          <ac:graphicFrameMkLst>
            <pc:docMk/>
            <pc:sldMk cId="3443043492" sldId="260"/>
            <ac:graphicFrameMk id="10" creationId="{407D1247-135F-4DAE-A395-33B9E10A1B0C}"/>
          </ac:graphicFrameMkLst>
        </pc:graphicFrameChg>
        <pc:graphicFrameChg chg="add mod">
          <ac:chgData name="Lin McMullin" userId="2012eb511a6bbdfc" providerId="LiveId" clId="{91848C28-A95A-41D7-A962-5752FE0C4AB5}" dt="2020-09-23T14:55:00.954" v="670" actId="12788"/>
          <ac:graphicFrameMkLst>
            <pc:docMk/>
            <pc:sldMk cId="3443043492" sldId="260"/>
            <ac:graphicFrameMk id="11" creationId="{9A0C5015-BE46-4C25-8396-BD94F9DC6079}"/>
          </ac:graphicFrameMkLst>
        </pc:graphicFrameChg>
        <pc:graphicFrameChg chg="add mod">
          <ac:chgData name="Lin McMullin" userId="2012eb511a6bbdfc" providerId="LiveId" clId="{91848C28-A95A-41D7-A962-5752FE0C4AB5}" dt="2020-09-23T14:55:00.954" v="670" actId="12788"/>
          <ac:graphicFrameMkLst>
            <pc:docMk/>
            <pc:sldMk cId="3443043492" sldId="260"/>
            <ac:graphicFrameMk id="12" creationId="{3E3D5582-EEC7-4252-82A5-B50DC0818AA2}"/>
          </ac:graphicFrameMkLst>
        </pc:graphicFrameChg>
        <pc:picChg chg="add mod">
          <ac:chgData name="Lin McMullin" userId="2012eb511a6bbdfc" providerId="LiveId" clId="{91848C28-A95A-41D7-A962-5752FE0C4AB5}" dt="2020-09-23T15:01:33.165" v="1048" actId="1076"/>
          <ac:picMkLst>
            <pc:docMk/>
            <pc:sldMk cId="3443043492" sldId="260"/>
            <ac:picMk id="14" creationId="{620621AD-C3BE-4600-8FBB-0EADFFFFFD04}"/>
          </ac:picMkLst>
        </pc:picChg>
      </pc:sldChg>
      <pc:sldChg chg="addSp modSp add mod ord modAnim modNotesTx">
        <pc:chgData name="Lin McMullin" userId="2012eb511a6bbdfc" providerId="LiveId" clId="{91848C28-A95A-41D7-A962-5752FE0C4AB5}" dt="2020-10-07T14:42:55.043" v="1664"/>
        <pc:sldMkLst>
          <pc:docMk/>
          <pc:sldMk cId="4280467453" sldId="261"/>
        </pc:sldMkLst>
        <pc:spChg chg="mod">
          <ac:chgData name="Lin McMullin" userId="2012eb511a6bbdfc" providerId="LiveId" clId="{91848C28-A95A-41D7-A962-5752FE0C4AB5}" dt="2020-10-07T14:42:55.043" v="1664"/>
          <ac:spMkLst>
            <pc:docMk/>
            <pc:sldMk cId="4280467453" sldId="261"/>
            <ac:spMk id="2" creationId="{5A1F7583-C6F7-4472-BA2C-68D028B2C4DD}"/>
          </ac:spMkLst>
        </pc:spChg>
        <pc:graphicFrameChg chg="add mod">
          <ac:chgData name="Lin McMullin" userId="2012eb511a6bbdfc" providerId="LiveId" clId="{91848C28-A95A-41D7-A962-5752FE0C4AB5}" dt="2020-09-23T15:05:38.372" v="1099" actId="12789"/>
          <ac:graphicFrameMkLst>
            <pc:docMk/>
            <pc:sldMk cId="4280467453" sldId="261"/>
            <ac:graphicFrameMk id="4" creationId="{2720165F-1695-48CD-AC98-FE6B96AC70AA}"/>
          </ac:graphicFrameMkLst>
        </pc:graphicFrameChg>
        <pc:graphicFrameChg chg="mod">
          <ac:chgData name="Lin McMullin" userId="2012eb511a6bbdfc" providerId="LiveId" clId="{91848C28-A95A-41D7-A962-5752FE0C4AB5}" dt="2020-09-23T15:05:38.372" v="1099" actId="12789"/>
          <ac:graphicFrameMkLst>
            <pc:docMk/>
            <pc:sldMk cId="4280467453" sldId="261"/>
            <ac:graphicFrameMk id="6" creationId="{4FDBA88A-394F-41FE-8993-B1A3F9C21EE1}"/>
          </ac:graphicFrameMkLst>
        </pc:graphicFrameChg>
        <pc:graphicFrameChg chg="mod">
          <ac:chgData name="Lin McMullin" userId="2012eb511a6bbdfc" providerId="LiveId" clId="{91848C28-A95A-41D7-A962-5752FE0C4AB5}" dt="2020-09-23T15:05:48.935" v="1100" actId="12789"/>
          <ac:graphicFrameMkLst>
            <pc:docMk/>
            <pc:sldMk cId="4280467453" sldId="261"/>
            <ac:graphicFrameMk id="8" creationId="{376C5CF9-D037-4BCF-8960-970B7E1F049E}"/>
          </ac:graphicFrameMkLst>
        </pc:graphicFrameChg>
        <pc:graphicFrameChg chg="add mod">
          <ac:chgData name="Lin McMullin" userId="2012eb511a6bbdfc" providerId="LiveId" clId="{91848C28-A95A-41D7-A962-5752FE0C4AB5}" dt="2020-09-23T15:05:48.935" v="1100" actId="12789"/>
          <ac:graphicFrameMkLst>
            <pc:docMk/>
            <pc:sldMk cId="4280467453" sldId="261"/>
            <ac:graphicFrameMk id="9" creationId="{84C4EC76-FE62-4D9E-B5CE-BCD145146D1B}"/>
          </ac:graphicFrameMkLst>
        </pc:graphicFrameChg>
      </pc:sldChg>
      <pc:sldChg chg="addSp delSp modSp add mod ord modAnim modNotesTx">
        <pc:chgData name="Lin McMullin" userId="2012eb511a6bbdfc" providerId="LiveId" clId="{91848C28-A95A-41D7-A962-5752FE0C4AB5}" dt="2020-10-07T14:43:57.636" v="1717" actId="1036"/>
        <pc:sldMkLst>
          <pc:docMk/>
          <pc:sldMk cId="1919829342" sldId="262"/>
        </pc:sldMkLst>
        <pc:spChg chg="mod">
          <ac:chgData name="Lin McMullin" userId="2012eb511a6bbdfc" providerId="LiveId" clId="{91848C28-A95A-41D7-A962-5752FE0C4AB5}" dt="2020-10-07T14:42:55.043" v="1664"/>
          <ac:spMkLst>
            <pc:docMk/>
            <pc:sldMk cId="1919829342" sldId="262"/>
            <ac:spMk id="2" creationId="{5A1F7583-C6F7-4472-BA2C-68D028B2C4DD}"/>
          </ac:spMkLst>
        </pc:spChg>
        <pc:graphicFrameChg chg="add mod">
          <ac:chgData name="Lin McMullin" userId="2012eb511a6bbdfc" providerId="LiveId" clId="{91848C28-A95A-41D7-A962-5752FE0C4AB5}" dt="2020-09-23T15:09:46.124" v="1125" actId="1035"/>
          <ac:graphicFrameMkLst>
            <pc:docMk/>
            <pc:sldMk cId="1919829342" sldId="262"/>
            <ac:graphicFrameMk id="5" creationId="{F6992CE6-49AD-47BC-A781-DD6B73E52AB3}"/>
          </ac:graphicFrameMkLst>
        </pc:graphicFrameChg>
        <pc:graphicFrameChg chg="mod">
          <ac:chgData name="Lin McMullin" userId="2012eb511a6bbdfc" providerId="LiveId" clId="{91848C28-A95A-41D7-A962-5752FE0C4AB5}" dt="2020-10-07T14:43:57.636" v="1717" actId="1036"/>
          <ac:graphicFrameMkLst>
            <pc:docMk/>
            <pc:sldMk cId="1919829342" sldId="262"/>
            <ac:graphicFrameMk id="8" creationId="{376C5CF9-D037-4BCF-8960-970B7E1F049E}"/>
          </ac:graphicFrameMkLst>
        </pc:graphicFrameChg>
        <pc:graphicFrameChg chg="mod">
          <ac:chgData name="Lin McMullin" userId="2012eb511a6bbdfc" providerId="LiveId" clId="{91848C28-A95A-41D7-A962-5752FE0C4AB5}" dt="2020-09-23T15:08:47.214" v="1112" actId="12789"/>
          <ac:graphicFrameMkLst>
            <pc:docMk/>
            <pc:sldMk cId="1919829342" sldId="262"/>
            <ac:graphicFrameMk id="10" creationId="{407D1247-135F-4DAE-A395-33B9E10A1B0C}"/>
          </ac:graphicFrameMkLst>
        </pc:graphicFrameChg>
        <pc:picChg chg="del">
          <ac:chgData name="Lin McMullin" userId="2012eb511a6bbdfc" providerId="LiveId" clId="{91848C28-A95A-41D7-A962-5752FE0C4AB5}" dt="2020-09-23T15:07:00.202" v="1106" actId="21"/>
          <ac:picMkLst>
            <pc:docMk/>
            <pc:sldMk cId="1919829342" sldId="262"/>
            <ac:picMk id="14" creationId="{620621AD-C3BE-4600-8FBB-0EADFFFFFD04}"/>
          </ac:picMkLst>
        </pc:picChg>
      </pc:sldChg>
      <pc:sldChg chg="addSp delSp modSp add mod delAnim modAnim modNotesTx">
        <pc:chgData name="Lin McMullin" userId="2012eb511a6bbdfc" providerId="LiveId" clId="{91848C28-A95A-41D7-A962-5752FE0C4AB5}" dt="2020-10-21T15:00:07.336" v="1731"/>
        <pc:sldMkLst>
          <pc:docMk/>
          <pc:sldMk cId="185837372" sldId="263"/>
        </pc:sldMkLst>
        <pc:spChg chg="mod">
          <ac:chgData name="Lin McMullin" userId="2012eb511a6bbdfc" providerId="LiveId" clId="{91848C28-A95A-41D7-A962-5752FE0C4AB5}" dt="2020-10-07T14:42:55.043" v="1664"/>
          <ac:spMkLst>
            <pc:docMk/>
            <pc:sldMk cId="185837372" sldId="263"/>
            <ac:spMk id="2" creationId="{5A1F7583-C6F7-4472-BA2C-68D028B2C4DD}"/>
          </ac:spMkLst>
        </pc:spChg>
        <pc:spChg chg="mod">
          <ac:chgData name="Lin McMullin" userId="2012eb511a6bbdfc" providerId="LiveId" clId="{91848C28-A95A-41D7-A962-5752FE0C4AB5}" dt="2020-09-23T15:14:46.847" v="1222" actId="1035"/>
          <ac:spMkLst>
            <pc:docMk/>
            <pc:sldMk cId="185837372" sldId="263"/>
            <ac:spMk id="4" creationId="{6DF86BD5-DA98-4D3D-BB3A-B391A05D0EFF}"/>
          </ac:spMkLst>
        </pc:spChg>
        <pc:graphicFrameChg chg="del">
          <ac:chgData name="Lin McMullin" userId="2012eb511a6bbdfc" providerId="LiveId" clId="{91848C28-A95A-41D7-A962-5752FE0C4AB5}" dt="2020-09-23T15:11:11.205" v="1137" actId="21"/>
          <ac:graphicFrameMkLst>
            <pc:docMk/>
            <pc:sldMk cId="185837372" sldId="263"/>
            <ac:graphicFrameMk id="5" creationId="{F6992CE6-49AD-47BC-A781-DD6B73E52AB3}"/>
          </ac:graphicFrameMkLst>
        </pc:graphicFrameChg>
        <pc:graphicFrameChg chg="add mod">
          <ac:chgData name="Lin McMullin" userId="2012eb511a6bbdfc" providerId="LiveId" clId="{91848C28-A95A-41D7-A962-5752FE0C4AB5}" dt="2020-09-23T15:14:50.082" v="1223" actId="1076"/>
          <ac:graphicFrameMkLst>
            <pc:docMk/>
            <pc:sldMk cId="185837372" sldId="263"/>
            <ac:graphicFrameMk id="6" creationId="{0F3621FA-8927-4D55-8370-92D2417EB9F6}"/>
          </ac:graphicFrameMkLst>
        </pc:graphicFrameChg>
        <pc:graphicFrameChg chg="add mod">
          <ac:chgData name="Lin McMullin" userId="2012eb511a6bbdfc" providerId="LiveId" clId="{91848C28-A95A-41D7-A962-5752FE0C4AB5}" dt="2020-09-23T15:27:55.009" v="1507" actId="12788"/>
          <ac:graphicFrameMkLst>
            <pc:docMk/>
            <pc:sldMk cId="185837372" sldId="263"/>
            <ac:graphicFrameMk id="7" creationId="{5660006E-D4CC-42EF-BBA9-E7B654AD9610}"/>
          </ac:graphicFrameMkLst>
        </pc:graphicFrameChg>
        <pc:graphicFrameChg chg="del mod">
          <ac:chgData name="Lin McMullin" userId="2012eb511a6bbdfc" providerId="LiveId" clId="{91848C28-A95A-41D7-A962-5752FE0C4AB5}" dt="2020-09-23T15:10:58.299" v="1130" actId="21"/>
          <ac:graphicFrameMkLst>
            <pc:docMk/>
            <pc:sldMk cId="185837372" sldId="263"/>
            <ac:graphicFrameMk id="8" creationId="{376C5CF9-D037-4BCF-8960-970B7E1F049E}"/>
          </ac:graphicFrameMkLst>
        </pc:graphicFrameChg>
        <pc:graphicFrameChg chg="del mod">
          <ac:chgData name="Lin McMullin" userId="2012eb511a6bbdfc" providerId="LiveId" clId="{91848C28-A95A-41D7-A962-5752FE0C4AB5}" dt="2020-09-23T15:11:04.161" v="1133" actId="21"/>
          <ac:graphicFrameMkLst>
            <pc:docMk/>
            <pc:sldMk cId="185837372" sldId="263"/>
            <ac:graphicFrameMk id="9" creationId="{5CE3EA85-B875-446E-8512-159D47E80CAA}"/>
          </ac:graphicFrameMkLst>
        </pc:graphicFrameChg>
        <pc:graphicFrameChg chg="del">
          <ac:chgData name="Lin McMullin" userId="2012eb511a6bbdfc" providerId="LiveId" clId="{91848C28-A95A-41D7-A962-5752FE0C4AB5}" dt="2020-09-23T15:11:05.940" v="1134" actId="21"/>
          <ac:graphicFrameMkLst>
            <pc:docMk/>
            <pc:sldMk cId="185837372" sldId="263"/>
            <ac:graphicFrameMk id="10" creationId="{407D1247-135F-4DAE-A395-33B9E10A1B0C}"/>
          </ac:graphicFrameMkLst>
        </pc:graphicFrameChg>
        <pc:graphicFrameChg chg="del">
          <ac:chgData name="Lin McMullin" userId="2012eb511a6bbdfc" providerId="LiveId" clId="{91848C28-A95A-41D7-A962-5752FE0C4AB5}" dt="2020-09-23T15:11:07.468" v="1135" actId="21"/>
          <ac:graphicFrameMkLst>
            <pc:docMk/>
            <pc:sldMk cId="185837372" sldId="263"/>
            <ac:graphicFrameMk id="11" creationId="{9A0C5015-BE46-4C25-8396-BD94F9DC6079}"/>
          </ac:graphicFrameMkLst>
        </pc:graphicFrameChg>
        <pc:graphicFrameChg chg="del">
          <ac:chgData name="Lin McMullin" userId="2012eb511a6bbdfc" providerId="LiveId" clId="{91848C28-A95A-41D7-A962-5752FE0C4AB5}" dt="2020-09-23T15:11:09.305" v="1136" actId="21"/>
          <ac:graphicFrameMkLst>
            <pc:docMk/>
            <pc:sldMk cId="185837372" sldId="263"/>
            <ac:graphicFrameMk id="12" creationId="{3E3D5582-EEC7-4252-82A5-B50DC0818AA2}"/>
          </ac:graphicFrameMkLst>
        </pc:graphicFrameChg>
        <pc:graphicFrameChg chg="add mod">
          <ac:chgData name="Lin McMullin" userId="2012eb511a6bbdfc" providerId="LiveId" clId="{91848C28-A95A-41D7-A962-5752FE0C4AB5}" dt="2020-09-23T15:27:58.691" v="1508" actId="465"/>
          <ac:graphicFrameMkLst>
            <pc:docMk/>
            <pc:sldMk cId="185837372" sldId="263"/>
            <ac:graphicFrameMk id="13" creationId="{CCACF398-2B38-400F-B4EA-EAD8BDB7888B}"/>
          </ac:graphicFrameMkLst>
        </pc:graphicFrameChg>
        <pc:graphicFrameChg chg="add mod">
          <ac:chgData name="Lin McMullin" userId="2012eb511a6bbdfc" providerId="LiveId" clId="{91848C28-A95A-41D7-A962-5752FE0C4AB5}" dt="2020-09-23T15:27:58.691" v="1508" actId="465"/>
          <ac:graphicFrameMkLst>
            <pc:docMk/>
            <pc:sldMk cId="185837372" sldId="263"/>
            <ac:graphicFrameMk id="14" creationId="{96F0BD8C-6406-4A7B-979F-B725884EB608}"/>
          </ac:graphicFrameMkLst>
        </pc:graphicFrameChg>
        <pc:graphicFrameChg chg="add mod">
          <ac:chgData name="Lin McMullin" userId="2012eb511a6bbdfc" providerId="LiveId" clId="{91848C28-A95A-41D7-A962-5752FE0C4AB5}" dt="2020-09-23T15:27:58.691" v="1508" actId="465"/>
          <ac:graphicFrameMkLst>
            <pc:docMk/>
            <pc:sldMk cId="185837372" sldId="263"/>
            <ac:graphicFrameMk id="15" creationId="{4286EC0C-FA2F-4AD8-972D-950D5EA954CD}"/>
          </ac:graphicFrameMkLst>
        </pc:graphicFrameChg>
        <pc:graphicFrameChg chg="add mod">
          <ac:chgData name="Lin McMullin" userId="2012eb511a6bbdfc" providerId="LiveId" clId="{91848C28-A95A-41D7-A962-5752FE0C4AB5}" dt="2020-09-23T15:27:58.691" v="1508" actId="465"/>
          <ac:graphicFrameMkLst>
            <pc:docMk/>
            <pc:sldMk cId="185837372" sldId="263"/>
            <ac:graphicFrameMk id="16" creationId="{1A71A38D-5530-4280-8E75-4C6B58881BC9}"/>
          </ac:graphicFrameMkLst>
        </pc:graphicFrameChg>
        <pc:graphicFrameChg chg="add mod">
          <ac:chgData name="Lin McMullin" userId="2012eb511a6bbdfc" providerId="LiveId" clId="{91848C28-A95A-41D7-A962-5752FE0C4AB5}" dt="2020-09-23T15:27:58.691" v="1508" actId="465"/>
          <ac:graphicFrameMkLst>
            <pc:docMk/>
            <pc:sldMk cId="185837372" sldId="263"/>
            <ac:graphicFrameMk id="17" creationId="{7E81EEE7-D97D-4BB3-A000-3620F5DAE0E2}"/>
          </ac:graphicFrameMkLst>
        </pc:graphicFrameChg>
        <pc:graphicFrameChg chg="add mod">
          <ac:chgData name="Lin McMullin" userId="2012eb511a6bbdfc" providerId="LiveId" clId="{91848C28-A95A-41D7-A962-5752FE0C4AB5}" dt="2020-09-23T15:27:55.009" v="1507" actId="12788"/>
          <ac:graphicFrameMkLst>
            <pc:docMk/>
            <pc:sldMk cId="185837372" sldId="263"/>
            <ac:graphicFrameMk id="18" creationId="{8B6D2203-45D4-4997-89AB-8BECB745CE70}"/>
          </ac:graphicFrameMkLst>
        </pc:graphicFrameChg>
        <pc:picChg chg="add mod">
          <ac:chgData name="Lin McMullin" userId="2012eb511a6bbdfc" providerId="LiveId" clId="{91848C28-A95A-41D7-A962-5752FE0C4AB5}" dt="2020-09-23T15:24:52.468" v="1300" actId="1076"/>
          <ac:picMkLst>
            <pc:docMk/>
            <pc:sldMk cId="185837372" sldId="263"/>
            <ac:picMk id="19" creationId="{4B347E0F-4AA9-4F27-A93A-66E8F44BE7DC}"/>
          </ac:picMkLst>
        </pc:picChg>
      </pc:sldChg>
      <pc:sldChg chg="addSp delSp modSp add del mod delAnim modNotesTx">
        <pc:chgData name="Lin McMullin" userId="2012eb511a6bbdfc" providerId="LiveId" clId="{91848C28-A95A-41D7-A962-5752FE0C4AB5}" dt="2020-10-07T15:05:20.205" v="1718" actId="2696"/>
        <pc:sldMkLst>
          <pc:docMk/>
          <pc:sldMk cId="713307951" sldId="264"/>
        </pc:sldMkLst>
        <pc:spChg chg="mod">
          <ac:chgData name="Lin McMullin" userId="2012eb511a6bbdfc" providerId="LiveId" clId="{91848C28-A95A-41D7-A962-5752FE0C4AB5}" dt="2020-10-07T14:42:55.043" v="1664"/>
          <ac:spMkLst>
            <pc:docMk/>
            <pc:sldMk cId="713307951" sldId="264"/>
            <ac:spMk id="2" creationId="{5A1F7583-C6F7-4472-BA2C-68D028B2C4DD}"/>
          </ac:spMkLst>
        </pc:spChg>
        <pc:spChg chg="del mod">
          <ac:chgData name="Lin McMullin" userId="2012eb511a6bbdfc" providerId="LiveId" clId="{91848C28-A95A-41D7-A962-5752FE0C4AB5}" dt="2020-09-23T15:29:24.552" v="1513" actId="21"/>
          <ac:spMkLst>
            <pc:docMk/>
            <pc:sldMk cId="713307951" sldId="264"/>
            <ac:spMk id="4" creationId="{6DF86BD5-DA98-4D3D-BB3A-B391A05D0EFF}"/>
          </ac:spMkLst>
        </pc:spChg>
        <pc:graphicFrameChg chg="del">
          <ac:chgData name="Lin McMullin" userId="2012eb511a6bbdfc" providerId="LiveId" clId="{91848C28-A95A-41D7-A962-5752FE0C4AB5}" dt="2020-09-23T15:29:27.155" v="1514" actId="21"/>
          <ac:graphicFrameMkLst>
            <pc:docMk/>
            <pc:sldMk cId="713307951" sldId="264"/>
            <ac:graphicFrameMk id="6" creationId="{0F3621FA-8927-4D55-8370-92D2417EB9F6}"/>
          </ac:graphicFrameMkLst>
        </pc:graphicFrameChg>
        <pc:graphicFrameChg chg="del mod">
          <ac:chgData name="Lin McMullin" userId="2012eb511a6bbdfc" providerId="LiveId" clId="{91848C28-A95A-41D7-A962-5752FE0C4AB5}" dt="2020-09-23T15:29:24.552" v="1513" actId="21"/>
          <ac:graphicFrameMkLst>
            <pc:docMk/>
            <pc:sldMk cId="713307951" sldId="264"/>
            <ac:graphicFrameMk id="7" creationId="{5660006E-D4CC-42EF-BBA9-E7B654AD9610}"/>
          </ac:graphicFrameMkLst>
        </pc:graphicFrameChg>
        <pc:graphicFrameChg chg="del mod">
          <ac:chgData name="Lin McMullin" userId="2012eb511a6bbdfc" providerId="LiveId" clId="{91848C28-A95A-41D7-A962-5752FE0C4AB5}" dt="2020-09-23T15:29:24.552" v="1513" actId="21"/>
          <ac:graphicFrameMkLst>
            <pc:docMk/>
            <pc:sldMk cId="713307951" sldId="264"/>
            <ac:graphicFrameMk id="13" creationId="{CCACF398-2B38-400F-B4EA-EAD8BDB7888B}"/>
          </ac:graphicFrameMkLst>
        </pc:graphicFrameChg>
        <pc:graphicFrameChg chg="del mod">
          <ac:chgData name="Lin McMullin" userId="2012eb511a6bbdfc" providerId="LiveId" clId="{91848C28-A95A-41D7-A962-5752FE0C4AB5}" dt="2020-09-23T15:29:24.552" v="1513" actId="21"/>
          <ac:graphicFrameMkLst>
            <pc:docMk/>
            <pc:sldMk cId="713307951" sldId="264"/>
            <ac:graphicFrameMk id="14" creationId="{96F0BD8C-6406-4A7B-979F-B725884EB608}"/>
          </ac:graphicFrameMkLst>
        </pc:graphicFrameChg>
        <pc:graphicFrameChg chg="del mod">
          <ac:chgData name="Lin McMullin" userId="2012eb511a6bbdfc" providerId="LiveId" clId="{91848C28-A95A-41D7-A962-5752FE0C4AB5}" dt="2020-09-23T15:29:24.552" v="1513" actId="21"/>
          <ac:graphicFrameMkLst>
            <pc:docMk/>
            <pc:sldMk cId="713307951" sldId="264"/>
            <ac:graphicFrameMk id="15" creationId="{4286EC0C-FA2F-4AD8-972D-950D5EA954CD}"/>
          </ac:graphicFrameMkLst>
        </pc:graphicFrameChg>
        <pc:graphicFrameChg chg="del mod">
          <ac:chgData name="Lin McMullin" userId="2012eb511a6bbdfc" providerId="LiveId" clId="{91848C28-A95A-41D7-A962-5752FE0C4AB5}" dt="2020-09-23T15:29:24.552" v="1513" actId="21"/>
          <ac:graphicFrameMkLst>
            <pc:docMk/>
            <pc:sldMk cId="713307951" sldId="264"/>
            <ac:graphicFrameMk id="16" creationId="{1A71A38D-5530-4280-8E75-4C6B58881BC9}"/>
          </ac:graphicFrameMkLst>
        </pc:graphicFrameChg>
        <pc:graphicFrameChg chg="del mod">
          <ac:chgData name="Lin McMullin" userId="2012eb511a6bbdfc" providerId="LiveId" clId="{91848C28-A95A-41D7-A962-5752FE0C4AB5}" dt="2020-09-23T15:29:24.552" v="1513" actId="21"/>
          <ac:graphicFrameMkLst>
            <pc:docMk/>
            <pc:sldMk cId="713307951" sldId="264"/>
            <ac:graphicFrameMk id="17" creationId="{7E81EEE7-D97D-4BB3-A000-3620F5DAE0E2}"/>
          </ac:graphicFrameMkLst>
        </pc:graphicFrameChg>
        <pc:graphicFrameChg chg="del">
          <ac:chgData name="Lin McMullin" userId="2012eb511a6bbdfc" providerId="LiveId" clId="{91848C28-A95A-41D7-A962-5752FE0C4AB5}" dt="2020-09-23T15:29:24.552" v="1513" actId="21"/>
          <ac:graphicFrameMkLst>
            <pc:docMk/>
            <pc:sldMk cId="713307951" sldId="264"/>
            <ac:graphicFrameMk id="18" creationId="{8B6D2203-45D4-4997-89AB-8BECB745CE70}"/>
          </ac:graphicFrameMkLst>
        </pc:graphicFrameChg>
        <pc:picChg chg="add del mod">
          <ac:chgData name="Lin McMullin" userId="2012eb511a6bbdfc" providerId="LiveId" clId="{91848C28-A95A-41D7-A962-5752FE0C4AB5}" dt="2020-09-23T15:34:44.588" v="1521" actId="21"/>
          <ac:picMkLst>
            <pc:docMk/>
            <pc:sldMk cId="713307951" sldId="264"/>
            <ac:picMk id="8" creationId="{3F366DA4-7BDE-473F-B86A-F6EECC584E4F}"/>
          </ac:picMkLst>
        </pc:picChg>
        <pc:picChg chg="add del mod">
          <ac:chgData name="Lin McMullin" userId="2012eb511a6bbdfc" providerId="LiveId" clId="{91848C28-A95A-41D7-A962-5752FE0C4AB5}" dt="2020-09-23T15:44:53.242" v="1652" actId="21"/>
          <ac:picMkLst>
            <pc:docMk/>
            <pc:sldMk cId="713307951" sldId="264"/>
            <ac:picMk id="10" creationId="{CCEED480-626D-45D0-A982-F80BE4EC3ECF}"/>
          </ac:picMkLst>
        </pc:picChg>
        <pc:picChg chg="add mod modCrop">
          <ac:chgData name="Lin McMullin" userId="2012eb511a6bbdfc" providerId="LiveId" clId="{91848C28-A95A-41D7-A962-5752FE0C4AB5}" dt="2020-09-23T15:49:48.954" v="1662" actId="1076"/>
          <ac:picMkLst>
            <pc:docMk/>
            <pc:sldMk cId="713307951" sldId="264"/>
            <ac:picMk id="12" creationId="{BF7A3EFC-FA5A-46B7-AE5D-C7F3BE01229C}"/>
          </ac:picMkLst>
        </pc:picChg>
        <pc:picChg chg="del">
          <ac:chgData name="Lin McMullin" userId="2012eb511a6bbdfc" providerId="LiveId" clId="{91848C28-A95A-41D7-A962-5752FE0C4AB5}" dt="2020-09-23T15:29:24.552" v="1513" actId="21"/>
          <ac:picMkLst>
            <pc:docMk/>
            <pc:sldMk cId="713307951" sldId="264"/>
            <ac:picMk id="19" creationId="{4B347E0F-4AA9-4F27-A93A-66E8F44BE7DC}"/>
          </ac:picMkLst>
        </pc:picChg>
      </pc:sldChg>
      <pc:sldChg chg="modSp add mod">
        <pc:chgData name="Lin McMullin" userId="2012eb511a6bbdfc" providerId="LiveId" clId="{91848C28-A95A-41D7-A962-5752FE0C4AB5}" dt="2020-11-04T16:39:39.897" v="1792" actId="20577"/>
        <pc:sldMkLst>
          <pc:docMk/>
          <pc:sldMk cId="2780024063" sldId="264"/>
        </pc:sldMkLst>
        <pc:spChg chg="mod">
          <ac:chgData name="Lin McMullin" userId="2012eb511a6bbdfc" providerId="LiveId" clId="{91848C28-A95A-41D7-A962-5752FE0C4AB5}" dt="2020-11-04T16:39:39.897" v="1792" actId="20577"/>
          <ac:spMkLst>
            <pc:docMk/>
            <pc:sldMk cId="2780024063" sldId="264"/>
            <ac:spMk id="2" creationId="{CF7793CD-ECC9-4D0F-AA9F-CE574DF2B041}"/>
          </ac:spMkLst>
        </pc:spChg>
      </pc:sldChg>
      <pc:sldChg chg="modSp add mod ord">
        <pc:chgData name="Lin McMullin" userId="2012eb511a6bbdfc" providerId="LiveId" clId="{91848C28-A95A-41D7-A962-5752FE0C4AB5}" dt="2020-11-04T16:33:28.824" v="1783" actId="20577"/>
        <pc:sldMkLst>
          <pc:docMk/>
          <pc:sldMk cId="1251753240" sldId="378"/>
        </pc:sldMkLst>
        <pc:spChg chg="mod">
          <ac:chgData name="Lin McMullin" userId="2012eb511a6bbdfc" providerId="LiveId" clId="{91848C28-A95A-41D7-A962-5752FE0C4AB5}" dt="2020-10-26T17:57:02.151" v="1735" actId="20577"/>
          <ac:spMkLst>
            <pc:docMk/>
            <pc:sldMk cId="1251753240" sldId="378"/>
            <ac:spMk id="2" creationId="{DF835FEF-6C59-414F-BD2D-057950CBAEF0}"/>
          </ac:spMkLst>
        </pc:spChg>
        <pc:spChg chg="mod">
          <ac:chgData name="Lin McMullin" userId="2012eb511a6bbdfc" providerId="LiveId" clId="{91848C28-A95A-41D7-A962-5752FE0C4AB5}" dt="2020-11-04T16:33:28.824" v="1783" actId="20577"/>
          <ac:spMkLst>
            <pc:docMk/>
            <pc:sldMk cId="1251753240" sldId="378"/>
            <ac:spMk id="9" creationId="{12964A12-DCE9-4A78-ABC4-5554D0D0DF78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3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5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AE9EA-399D-40D4-9ACC-D743E2477BCE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C53EF-697B-458D-A9BD-5F819E8D5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8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could be at any extreme. The function in the example has 3 extremes. This technique will find all of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C53EF-697B-458D-A9BD-5F819E8D5F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86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</a:t>
            </a:r>
          </a:p>
          <a:p>
            <a:r>
              <a:rPr lang="en-US" dirty="0"/>
              <a:t>STEP 2:  Set = 0 and group by powers</a:t>
            </a:r>
          </a:p>
          <a:p>
            <a:r>
              <a:rPr lang="en-US" dirty="0"/>
              <a:t>STEP 3: factor</a:t>
            </a:r>
          </a:p>
          <a:p>
            <a:r>
              <a:rPr lang="en-US" dirty="0"/>
              <a:t>STEP 4: Near the extreme (a – b) is not zero so divided by (a – b)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C53EF-697B-458D-A9BD-5F819E8D5F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97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1: substitute a = b and simplify</a:t>
            </a:r>
          </a:p>
          <a:p>
            <a:r>
              <a:rPr lang="en-US" dirty="0"/>
              <a:t>STEP 2: Factor by synthetic division </a:t>
            </a:r>
          </a:p>
          <a:p>
            <a:r>
              <a:rPr lang="en-US" dirty="0"/>
              <a:t>STEP 3: Solve by quadratic formula</a:t>
            </a:r>
          </a:p>
          <a:p>
            <a:r>
              <a:rPr lang="en-US" dirty="0"/>
              <a:t>GRAPH: Looks about right!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C53EF-697B-458D-A9BD-5F819E8D5F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2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C53EF-697B-458D-A9BD-5F819E8D5F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08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C53EF-697B-458D-A9BD-5F819E8D5F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71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1: f(a)=f(b)</a:t>
            </a:r>
          </a:p>
          <a:p>
            <a:r>
              <a:rPr lang="en-US" dirty="0"/>
              <a:t>STEP 2: set = 0</a:t>
            </a:r>
          </a:p>
          <a:p>
            <a:r>
              <a:rPr lang="en-US" dirty="0"/>
              <a:t>STEP 3: Group and factor (a – b)</a:t>
            </a:r>
          </a:p>
          <a:p>
            <a:r>
              <a:rPr lang="en-US" dirty="0"/>
              <a:t>SETP 4: Divide by (a – b) NOT = 0</a:t>
            </a:r>
          </a:p>
          <a:p>
            <a:r>
              <a:rPr lang="en-US" dirty="0"/>
              <a:t>STEP 5: a = b and collect</a:t>
            </a:r>
          </a:p>
          <a:p>
            <a:r>
              <a:rPr lang="en-US" dirty="0"/>
              <a:t>STEP 6  and 7 Solve</a:t>
            </a:r>
          </a:p>
          <a:p>
            <a:r>
              <a:rPr lang="en-US" dirty="0"/>
              <a:t>GRAPH  not to </a:t>
            </a:r>
            <a:r>
              <a:rPr lang="en-US" dirty="0" err="1"/>
              <a:t>sacle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C53EF-697B-458D-A9BD-5F819E8D5F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04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C53EF-697B-458D-A9BD-5F819E8D5F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6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 last bullet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1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20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09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9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5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7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0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9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4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6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59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03460" y="555809"/>
            <a:ext cx="7430048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add text or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767690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F9DFB15-9FAD-40B1-AFC9-4C09B477F030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A3E7AA3-ECD9-4790-870A-1E30784E264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75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teachingcalculus.files.wordpress.com/2020/08/fermat-portrait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teachingcalculus.files.wordpress.com/2020/08/fermat-1.jpg" TargetMode="Externa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3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4.jpeg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0.wmf"/><Relationship Id="rId14" Type="http://schemas.openxmlformats.org/officeDocument/2006/relationships/hyperlink" Target="https://teachingcalculus.files.wordpress.com/2020/08/fermat-1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20.wmf"/><Relationship Id="rId18" Type="http://schemas.openxmlformats.org/officeDocument/2006/relationships/oleObject" Target="../embeddings/oleObject31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0.bin"/><Relationship Id="rId20" Type="http://schemas.openxmlformats.org/officeDocument/2006/relationships/image" Target="../media/image24.png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23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ingcalculus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793CD-ECC9-4D0F-AA9F-CE574DF2B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700" dirty="0">
                <a:latin typeface="Copperplate Gothic Bold" panose="020E0705020206020404" pitchFamily="34" charset="0"/>
              </a:rPr>
              <a:t>Extrema – The Old-fashioned Way</a:t>
            </a:r>
            <a:br>
              <a:rPr lang="en-US" dirty="0"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6965F-0A38-4C14-8572-3BC3ACD622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Short Topic 9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Presented by Lin McMullin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Mass Insight Fall Conference 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November 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01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DD78-3405-4954-BCB3-1B08F52FD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783" y="349664"/>
            <a:ext cx="5845571" cy="1638377"/>
          </a:xfrm>
        </p:spPr>
        <p:txBody>
          <a:bodyPr anchor="b">
            <a:normAutofit fontScale="90000"/>
          </a:bodyPr>
          <a:lstStyle/>
          <a:p>
            <a:r>
              <a:rPr lang="en-US" sz="4100" dirty="0">
                <a:latin typeface="Copperplate Gothic Bold" panose="020E0705020206020404" pitchFamily="34" charset="0"/>
              </a:rPr>
              <a:t>Maximums – The Old-fashioned Way</a:t>
            </a:r>
            <a:br>
              <a:rPr lang="en-US" sz="4100" dirty="0">
                <a:latin typeface="Copperplate Gothic Bold" panose="020E0705020206020404" pitchFamily="34" charset="0"/>
              </a:rPr>
            </a:br>
            <a:endParaRPr lang="en-US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2197F-41D6-4D1B-A8F3-8B57AABB4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6262" y="2620641"/>
            <a:ext cx="5837750" cy="3023702"/>
          </a:xfrm>
        </p:spPr>
        <p:txBody>
          <a:bodyPr anchor="ctr">
            <a:normAutofit/>
          </a:bodyPr>
          <a:lstStyle/>
          <a:p>
            <a:r>
              <a:rPr lang="en-US" sz="2000" dirty="0"/>
              <a:t>Here’s how the old guys, Pierre de </a:t>
            </a:r>
            <a:r>
              <a:rPr lang="en-US" sz="2000" dirty="0" err="1"/>
              <a:t>Fremat</a:t>
            </a:r>
            <a:r>
              <a:rPr lang="en-US" sz="2000" dirty="0"/>
              <a:t> specifically, found extreme values without using derivatives or even continuity, which weren’t invented yet. </a:t>
            </a:r>
          </a:p>
        </p:txBody>
      </p:sp>
      <p:pic>
        <p:nvPicPr>
          <p:cNvPr id="1026" name="Picture 2">
            <a:hlinkClick r:id="rId2"/>
            <a:extLst>
              <a:ext uri="{FF2B5EF4-FFF2-40B4-BE49-F238E27FC236}">
                <a16:creationId xmlns:a16="http://schemas.microsoft.com/office/drawing/2014/main" id="{8F458610-AFF0-4C4F-AE04-A1C63D1790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419"/>
          <a:stretch/>
        </p:blipFill>
        <p:spPr bwMode="auto">
          <a:xfrm>
            <a:off x="535110" y="627954"/>
            <a:ext cx="4235516" cy="53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56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7583-C6F7-4472-BA2C-68D028B2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Copperplate Gothic Bold" panose="020E0705020206020404" pitchFamily="34" charset="0"/>
              </a:rPr>
              <a:t>Extremes – The Old-fashioned Way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11F9C-9C8D-46E2-B652-90F06D37D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1501"/>
            <a:ext cx="9685713" cy="404373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function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54BEEE3-3A72-48C1-A1C5-725AB5011C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897613"/>
              </p:ext>
            </p:extLst>
          </p:nvPr>
        </p:nvGraphicFramePr>
        <p:xfrm>
          <a:off x="4404938" y="1825625"/>
          <a:ext cx="255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2552400" imgH="444240" progId="Equation.DSMT4">
                  <p:embed/>
                </p:oleObj>
              </mc:Choice>
              <mc:Fallback>
                <p:oleObj name="Equation" r:id="rId4" imgW="2552400" imgH="4442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54BEEE3-3A72-48C1-A1C5-725AB5011C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04938" y="1825625"/>
                        <a:ext cx="25527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>
            <a:hlinkClick r:id="rId6"/>
            <a:extLst>
              <a:ext uri="{FF2B5EF4-FFF2-40B4-BE49-F238E27FC236}">
                <a16:creationId xmlns:a16="http://schemas.microsoft.com/office/drawing/2014/main" id="{6D01DF09-CE8C-48A8-9300-1FBEEA839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335" y="2354097"/>
            <a:ext cx="2992015" cy="274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80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7583-C6F7-4472-BA2C-68D028B2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Copperplate Gothic Bold" panose="020E0705020206020404" pitchFamily="34" charset="0"/>
              </a:rPr>
              <a:t>Extremes – The Old-fashioned Way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11F9C-9C8D-46E2-B652-90F06D37D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7416"/>
            <a:ext cx="9685713" cy="4052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 an extreme value, a horizontal line intersects the curve twice, say at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they are on a horizontal line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DEA6AD7-ED6D-4186-A0D0-BB99D9E511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6403942"/>
              </p:ext>
            </p:extLst>
          </p:nvPr>
        </p:nvGraphicFramePr>
        <p:xfrm>
          <a:off x="3630122" y="3347999"/>
          <a:ext cx="3454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3454200" imgH="342720" progId="Equation.DSMT4">
                  <p:embed/>
                </p:oleObj>
              </mc:Choice>
              <mc:Fallback>
                <p:oleObj name="Equation" r:id="rId4" imgW="3454200" imgH="3427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DEA6AD7-ED6D-4186-A0D0-BB99D9E511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30122" y="3347999"/>
                        <a:ext cx="34544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FDBA88A-394F-41FE-8993-B1A3F9C21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30046"/>
              </p:ext>
            </p:extLst>
          </p:nvPr>
        </p:nvGraphicFramePr>
        <p:xfrm>
          <a:off x="3160222" y="3961551"/>
          <a:ext cx="4394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4394160" imgH="507960" progId="Equation.DSMT4">
                  <p:embed/>
                </p:oleObj>
              </mc:Choice>
              <mc:Fallback>
                <p:oleObj name="Equation" r:id="rId6" imgW="4394160" imgH="5079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FDBA88A-394F-41FE-8993-B1A3F9C21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60222" y="3961551"/>
                        <a:ext cx="43942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BDF4257-E5CE-4883-A7E1-49C5D7C1CA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419681"/>
              </p:ext>
            </p:extLst>
          </p:nvPr>
        </p:nvGraphicFramePr>
        <p:xfrm>
          <a:off x="2741122" y="4740203"/>
          <a:ext cx="5232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8" imgW="5232240" imgH="558720" progId="Equation.DSMT4">
                  <p:embed/>
                </p:oleObj>
              </mc:Choice>
              <mc:Fallback>
                <p:oleObj name="Equation" r:id="rId8" imgW="5232240" imgH="5587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BDF4257-E5CE-4883-A7E1-49C5D7C1CA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41122" y="4740203"/>
                        <a:ext cx="52324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76C5CF9-D037-4BCF-8960-970B7E1F04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810230"/>
              </p:ext>
            </p:extLst>
          </p:nvPr>
        </p:nvGraphicFramePr>
        <p:xfrm>
          <a:off x="3280872" y="5569656"/>
          <a:ext cx="4152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10" imgW="4152600" imgH="507960" progId="Equation.DSMT4">
                  <p:embed/>
                </p:oleObj>
              </mc:Choice>
              <mc:Fallback>
                <p:oleObj name="Equation" r:id="rId10" imgW="4152600" imgH="50796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76C5CF9-D037-4BCF-8960-970B7E1F04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280872" y="5569656"/>
                        <a:ext cx="41529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7314987-9966-40B4-B8FF-1E80BECA30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453641"/>
              </p:ext>
            </p:extLst>
          </p:nvPr>
        </p:nvGraphicFramePr>
        <p:xfrm>
          <a:off x="4080972" y="2768173"/>
          <a:ext cx="2552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12" imgW="2552400" imgH="444240" progId="Equation.DSMT4">
                  <p:embed/>
                </p:oleObj>
              </mc:Choice>
              <mc:Fallback>
                <p:oleObj name="Equation" r:id="rId12" imgW="2552400" imgH="4442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7314987-9966-40B4-B8FF-1E80BECA30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080972" y="2768173"/>
                        <a:ext cx="25527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815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7583-C6F7-4472-BA2C-68D028B2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Copperplate Gothic Bold" panose="020E0705020206020404" pitchFamily="34" charset="0"/>
              </a:rPr>
              <a:t>Extremes – The Old-fashioned Way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11F9C-9C8D-46E2-B652-90F06D37D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1501"/>
            <a:ext cx="9685713" cy="40522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76C5CF9-D037-4BCF-8960-970B7E1F04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0426392"/>
              </p:ext>
            </p:extLst>
          </p:nvPr>
        </p:nvGraphicFramePr>
        <p:xfrm>
          <a:off x="3669145" y="1863467"/>
          <a:ext cx="4152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4152600" imgH="507960" progId="Equation.DSMT4">
                  <p:embed/>
                </p:oleObj>
              </mc:Choice>
              <mc:Fallback>
                <p:oleObj name="Equation" r:id="rId4" imgW="4152600" imgH="50796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76C5CF9-D037-4BCF-8960-970B7E1F04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69145" y="1863467"/>
                        <a:ext cx="41529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DF86BD5-DA98-4D3D-BB3A-B391A05D0EFF}"/>
              </a:ext>
            </a:extLst>
          </p:cNvPr>
          <p:cNvSpPr txBox="1"/>
          <p:nvPr/>
        </p:nvSpPr>
        <p:spPr>
          <a:xfrm>
            <a:off x="1344009" y="2417471"/>
            <a:ext cx="78638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 the extreme value              , so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the coordinates of the critical points! 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CE3EA85-B875-446E-8512-159D47E80C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727912"/>
              </p:ext>
            </p:extLst>
          </p:nvPr>
        </p:nvGraphicFramePr>
        <p:xfrm>
          <a:off x="3669145" y="2462986"/>
          <a:ext cx="647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647640" imgH="279360" progId="Equation.DSMT4">
                  <p:embed/>
                </p:oleObj>
              </mc:Choice>
              <mc:Fallback>
                <p:oleObj name="Equation" r:id="rId6" imgW="647640" imgH="27936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CE3EA85-B875-446E-8512-159D47E80C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69145" y="2462986"/>
                        <a:ext cx="647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07D1247-135F-4DAE-A395-33B9E10A1B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298004"/>
              </p:ext>
            </p:extLst>
          </p:nvPr>
        </p:nvGraphicFramePr>
        <p:xfrm>
          <a:off x="3402445" y="2968342"/>
          <a:ext cx="4686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8" imgW="4686120" imgH="507960" progId="Equation.DSMT4">
                  <p:embed/>
                </p:oleObj>
              </mc:Choice>
              <mc:Fallback>
                <p:oleObj name="Equation" r:id="rId8" imgW="4686120" imgH="50796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407D1247-135F-4DAE-A395-33B9E10A1B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02445" y="2968342"/>
                        <a:ext cx="46863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A0C5015-BE46-4C25-8396-BD94F9DC60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984576"/>
              </p:ext>
            </p:extLst>
          </p:nvPr>
        </p:nvGraphicFramePr>
        <p:xfrm>
          <a:off x="3313545" y="3657949"/>
          <a:ext cx="4864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10" imgW="4863960" imgH="507960" progId="Equation.DSMT4">
                  <p:embed/>
                </p:oleObj>
              </mc:Choice>
              <mc:Fallback>
                <p:oleObj name="Equation" r:id="rId10" imgW="4863960" imgH="50796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A0C5015-BE46-4C25-8396-BD94F9DC60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13545" y="3657949"/>
                        <a:ext cx="48641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E3D5582-EEC7-4252-82A5-B50DC0818A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043305"/>
              </p:ext>
            </p:extLst>
          </p:nvPr>
        </p:nvGraphicFramePr>
        <p:xfrm>
          <a:off x="3872345" y="4347555"/>
          <a:ext cx="37465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2" imgW="3746160" imgH="787320" progId="Equation.DSMT4">
                  <p:embed/>
                </p:oleObj>
              </mc:Choice>
              <mc:Fallback>
                <p:oleObj name="Equation" r:id="rId12" imgW="3746160" imgH="78732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E3D5582-EEC7-4252-82A5-B50DC0818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72345" y="4347555"/>
                        <a:ext cx="37465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2">
            <a:hlinkClick r:id="rId14"/>
            <a:extLst>
              <a:ext uri="{FF2B5EF4-FFF2-40B4-BE49-F238E27FC236}">
                <a16:creationId xmlns:a16="http://schemas.microsoft.com/office/drawing/2014/main" id="{620621AD-C3BE-4600-8FBB-0EADFFFFF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971" y="2602686"/>
            <a:ext cx="2992015" cy="274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4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7583-C6F7-4472-BA2C-68D028B2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Copperplate Gothic Bold" panose="020E0705020206020404" pitchFamily="34" charset="0"/>
              </a:rPr>
              <a:t>Extremes – The Old-fashioned Way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11F9C-9C8D-46E2-B652-90F06D37D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1501"/>
            <a:ext cx="9685713" cy="4052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they are on a horizontal line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DEA6AD7-ED6D-4186-A0D0-BB99D9E511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46022" y="2521152"/>
          <a:ext cx="3454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3454200" imgH="342720" progId="Equation.DSMT4">
                  <p:embed/>
                </p:oleObj>
              </mc:Choice>
              <mc:Fallback>
                <p:oleObj name="Equation" r:id="rId4" imgW="3454200" imgH="3427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DEA6AD7-ED6D-4186-A0D0-BB99D9E511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46022" y="2521152"/>
                        <a:ext cx="34544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FDBA88A-394F-41FE-8993-B1A3F9C21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615481"/>
              </p:ext>
            </p:extLst>
          </p:nvPr>
        </p:nvGraphicFramePr>
        <p:xfrm>
          <a:off x="3376122" y="3185081"/>
          <a:ext cx="4394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4394160" imgH="507960" progId="Equation.DSMT4">
                  <p:embed/>
                </p:oleObj>
              </mc:Choice>
              <mc:Fallback>
                <p:oleObj name="Equation" r:id="rId6" imgW="4394160" imgH="5079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FDBA88A-394F-41FE-8993-B1A3F9C21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76122" y="3185081"/>
                        <a:ext cx="43942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BDF4257-E5CE-4883-A7E1-49C5D7C1CA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7022" y="3984692"/>
          <a:ext cx="5232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8" imgW="5232240" imgH="558720" progId="Equation.DSMT4">
                  <p:embed/>
                </p:oleObj>
              </mc:Choice>
              <mc:Fallback>
                <p:oleObj name="Equation" r:id="rId8" imgW="5232240" imgH="5587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BDF4257-E5CE-4883-A7E1-49C5D7C1CA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57022" y="3984692"/>
                        <a:ext cx="52324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76C5CF9-D037-4BCF-8960-970B7E1F04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314807"/>
              </p:ext>
            </p:extLst>
          </p:nvPr>
        </p:nvGraphicFramePr>
        <p:xfrm>
          <a:off x="3496772" y="4849813"/>
          <a:ext cx="4152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10" imgW="4152600" imgH="507960" progId="Equation.DSMT4">
                  <p:embed/>
                </p:oleObj>
              </mc:Choice>
              <mc:Fallback>
                <p:oleObj name="Equation" r:id="rId10" imgW="4152600" imgH="50796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76C5CF9-D037-4BCF-8960-970B7E1F04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96772" y="4849813"/>
                        <a:ext cx="41529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720165F-1695-48CD-AC98-FE6B96AC70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914929"/>
              </p:ext>
            </p:extLst>
          </p:nvPr>
        </p:nvGraphicFramePr>
        <p:xfrm>
          <a:off x="8602089" y="3223181"/>
          <a:ext cx="1587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12" imgW="1587240" imgH="431640" progId="Equation.DSMT4">
                  <p:embed/>
                </p:oleObj>
              </mc:Choice>
              <mc:Fallback>
                <p:oleObj name="Equation" r:id="rId12" imgW="1587240" imgH="4316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720165F-1695-48CD-AC98-FE6B96AC70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602089" y="3223181"/>
                        <a:ext cx="15875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4C4EC76-FE62-4D9E-B5CE-BCD145146D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416480"/>
              </p:ext>
            </p:extLst>
          </p:nvPr>
        </p:nvGraphicFramePr>
        <p:xfrm>
          <a:off x="8602089" y="4710113"/>
          <a:ext cx="1625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14" imgW="1625400" imgH="787320" progId="Equation.DSMT4">
                  <p:embed/>
                </p:oleObj>
              </mc:Choice>
              <mc:Fallback>
                <p:oleObj name="Equation" r:id="rId14" imgW="1625400" imgH="78732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84C4EC76-FE62-4D9E-B5CE-BCD145146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602089" y="4710113"/>
                        <a:ext cx="16256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46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7583-C6F7-4472-BA2C-68D028B2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Copperplate Gothic Bold" panose="020E0705020206020404" pitchFamily="34" charset="0"/>
              </a:rPr>
              <a:t>Extremes – The Old-fashioned Way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11F9C-9C8D-46E2-B652-90F06D37D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1501"/>
            <a:ext cx="9685713" cy="40522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76C5CF9-D037-4BCF-8960-970B7E1F04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670429"/>
              </p:ext>
            </p:extLst>
          </p:nvPr>
        </p:nvGraphicFramePr>
        <p:xfrm>
          <a:off x="3669145" y="1882717"/>
          <a:ext cx="4152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4152600" imgH="507960" progId="Equation.DSMT4">
                  <p:embed/>
                </p:oleObj>
              </mc:Choice>
              <mc:Fallback>
                <p:oleObj name="Equation" r:id="rId4" imgW="4152600" imgH="50796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76C5CF9-D037-4BCF-8960-970B7E1F04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69145" y="1882717"/>
                        <a:ext cx="41529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DF86BD5-DA98-4D3D-BB3A-B391A05D0EFF}"/>
              </a:ext>
            </a:extLst>
          </p:cNvPr>
          <p:cNvSpPr txBox="1"/>
          <p:nvPr/>
        </p:nvSpPr>
        <p:spPr>
          <a:xfrm>
            <a:off x="1344009" y="2417471"/>
            <a:ext cx="78638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 the extreme value              , so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the coordinates of the critical points! 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CE3EA85-B875-446E-8512-159D47E80C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69145" y="2462986"/>
          <a:ext cx="647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6" imgW="647640" imgH="279360" progId="Equation.DSMT4">
                  <p:embed/>
                </p:oleObj>
              </mc:Choice>
              <mc:Fallback>
                <p:oleObj name="Equation" r:id="rId6" imgW="647640" imgH="27936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CE3EA85-B875-446E-8512-159D47E80C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69145" y="2462986"/>
                        <a:ext cx="647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07D1247-135F-4DAE-A395-33B9E10A1B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12790"/>
              </p:ext>
            </p:extLst>
          </p:nvPr>
        </p:nvGraphicFramePr>
        <p:xfrm>
          <a:off x="3402445" y="2882086"/>
          <a:ext cx="4686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8" imgW="4686120" imgH="507960" progId="Equation.DSMT4">
                  <p:embed/>
                </p:oleObj>
              </mc:Choice>
              <mc:Fallback>
                <p:oleObj name="Equation" r:id="rId8" imgW="4686120" imgH="50796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407D1247-135F-4DAE-A395-33B9E10A1B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02445" y="2882086"/>
                        <a:ext cx="46863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A0C5015-BE46-4C25-8396-BD94F9DC60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13545" y="3657949"/>
          <a:ext cx="4864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10" imgW="4863960" imgH="507960" progId="Equation.DSMT4">
                  <p:embed/>
                </p:oleObj>
              </mc:Choice>
              <mc:Fallback>
                <p:oleObj name="Equation" r:id="rId10" imgW="4863960" imgH="50796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A0C5015-BE46-4C25-8396-BD94F9DC60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13545" y="3657949"/>
                        <a:ext cx="48641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E3D5582-EEC7-4252-82A5-B50DC0818A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72345" y="4347555"/>
          <a:ext cx="37465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12" imgW="3746160" imgH="787320" progId="Equation.DSMT4">
                  <p:embed/>
                </p:oleObj>
              </mc:Choice>
              <mc:Fallback>
                <p:oleObj name="Equation" r:id="rId12" imgW="3746160" imgH="78732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E3D5582-EEC7-4252-82A5-B50DC0818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72345" y="4347555"/>
                        <a:ext cx="37465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6992CE6-49AD-47BC-A781-DD6B73E52A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592076"/>
              </p:ext>
            </p:extLst>
          </p:nvPr>
        </p:nvGraphicFramePr>
        <p:xfrm>
          <a:off x="8732353" y="2684018"/>
          <a:ext cx="2070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14" imgW="2070000" imgH="787320" progId="Equation.DSMT4">
                  <p:embed/>
                </p:oleObj>
              </mc:Choice>
              <mc:Fallback>
                <p:oleObj name="Equation" r:id="rId14" imgW="2070000" imgH="7873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6992CE6-49AD-47BC-A781-DD6B73E52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732353" y="2684018"/>
                        <a:ext cx="20701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98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7583-C6F7-4472-BA2C-68D028B2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Copperplate Gothic Bold" panose="020E0705020206020404" pitchFamily="34" charset="0"/>
              </a:rPr>
              <a:t>Extremes – The Old-fashioned Way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11F9C-9C8D-46E2-B652-90F06D37D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1501"/>
            <a:ext cx="9685713" cy="40522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86BD5-DA98-4D3D-BB3A-B391A05D0EFF}"/>
              </a:ext>
            </a:extLst>
          </p:cNvPr>
          <p:cNvSpPr txBox="1"/>
          <p:nvPr/>
        </p:nvSpPr>
        <p:spPr>
          <a:xfrm>
            <a:off x="1344009" y="1755988"/>
            <a:ext cx="7863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Now, you try one. Find the extremes of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F3621FA-8927-4D55-8370-92D2417EB9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043081"/>
              </p:ext>
            </p:extLst>
          </p:nvPr>
        </p:nvGraphicFramePr>
        <p:xfrm>
          <a:off x="6384882" y="1776201"/>
          <a:ext cx="1498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1498320" imgH="406080" progId="Equation.DSMT4">
                  <p:embed/>
                </p:oleObj>
              </mc:Choice>
              <mc:Fallback>
                <p:oleObj name="Equation" r:id="rId4" imgW="1498320" imgH="4060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F3621FA-8927-4D55-8370-92D2417EB9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84882" y="1776201"/>
                        <a:ext cx="14986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660006E-D4CC-42EF-BBA9-E7B654AD96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228921"/>
              </p:ext>
            </p:extLst>
          </p:nvPr>
        </p:nvGraphicFramePr>
        <p:xfrm>
          <a:off x="2534154" y="2301324"/>
          <a:ext cx="2286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2286000" imgH="342720" progId="Equation.DSMT4">
                  <p:embed/>
                </p:oleObj>
              </mc:Choice>
              <mc:Fallback>
                <p:oleObj name="Equation" r:id="rId6" imgW="2286000" imgH="3427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60006E-D4CC-42EF-BBA9-E7B654AD96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34154" y="2301324"/>
                        <a:ext cx="22860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CCACF398-2B38-400F-B4EA-EAD8BDB788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125281"/>
              </p:ext>
            </p:extLst>
          </p:nvPr>
        </p:nvGraphicFramePr>
        <p:xfrm>
          <a:off x="2324604" y="2768719"/>
          <a:ext cx="2705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8" imgW="2705040" imgH="342720" progId="Equation.DSMT4">
                  <p:embed/>
                </p:oleObj>
              </mc:Choice>
              <mc:Fallback>
                <p:oleObj name="Equation" r:id="rId8" imgW="2705040" imgH="34272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CCACF398-2B38-400F-B4EA-EAD8BDB788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24604" y="2768719"/>
                        <a:ext cx="27051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96F0BD8C-6406-4A7B-979F-B725884EB6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405663"/>
              </p:ext>
            </p:extLst>
          </p:nvPr>
        </p:nvGraphicFramePr>
        <p:xfrm>
          <a:off x="1518154" y="3236114"/>
          <a:ext cx="4318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10" imgW="4317840" imgH="507960" progId="Equation.DSMT4">
                  <p:embed/>
                </p:oleObj>
              </mc:Choice>
              <mc:Fallback>
                <p:oleObj name="Equation" r:id="rId10" imgW="4317840" imgH="50796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96F0BD8C-6406-4A7B-979F-B725884EB6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18154" y="3236114"/>
                        <a:ext cx="43180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4286EC0C-FA2F-4AD8-972D-950D5EA954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737940"/>
              </p:ext>
            </p:extLst>
          </p:nvPr>
        </p:nvGraphicFramePr>
        <p:xfrm>
          <a:off x="2451604" y="3868609"/>
          <a:ext cx="2451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12" imgW="2450880" imgH="342720" progId="Equation.DSMT4">
                  <p:embed/>
                </p:oleObj>
              </mc:Choice>
              <mc:Fallback>
                <p:oleObj name="Equation" r:id="rId12" imgW="2450880" imgH="34272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4286EC0C-FA2F-4AD8-972D-950D5EA954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451604" y="3868609"/>
                        <a:ext cx="24511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1A71A38D-5530-4280-8E75-4C6B58881B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281251"/>
              </p:ext>
            </p:extLst>
          </p:nvPr>
        </p:nvGraphicFramePr>
        <p:xfrm>
          <a:off x="2946904" y="4336004"/>
          <a:ext cx="1460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14" imgW="1460160" imgH="342720" progId="Equation.DSMT4">
                  <p:embed/>
                </p:oleObj>
              </mc:Choice>
              <mc:Fallback>
                <p:oleObj name="Equation" r:id="rId14" imgW="1460160" imgH="34272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1A71A38D-5530-4280-8E75-4C6B58881B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946904" y="4336004"/>
                        <a:ext cx="14605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E81EEE7-D97D-4BB3-A000-3620F5DAE0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212388"/>
              </p:ext>
            </p:extLst>
          </p:nvPr>
        </p:nvGraphicFramePr>
        <p:xfrm>
          <a:off x="3283454" y="4803399"/>
          <a:ext cx="787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16" imgW="787320" imgH="342720" progId="Equation.DSMT4">
                  <p:embed/>
                </p:oleObj>
              </mc:Choice>
              <mc:Fallback>
                <p:oleObj name="Equation" r:id="rId16" imgW="787320" imgH="34272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E81EEE7-D97D-4BB3-A000-3620F5DAE0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283454" y="4803399"/>
                        <a:ext cx="7874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8B6D2203-45D4-4997-89AB-8BECB745CE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843202"/>
              </p:ext>
            </p:extLst>
          </p:nvPr>
        </p:nvGraphicFramePr>
        <p:xfrm>
          <a:off x="2750054" y="5270795"/>
          <a:ext cx="18542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18" imgW="1854000" imgH="279360" progId="Equation.DSMT4">
                  <p:embed/>
                </p:oleObj>
              </mc:Choice>
              <mc:Fallback>
                <p:oleObj name="Equation" r:id="rId18" imgW="1854000" imgH="27936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8B6D2203-45D4-4997-89AB-8BECB745CE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750054" y="5270795"/>
                        <a:ext cx="18542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4B347E0F-4AA9-4F27-A93A-66E8F44BE7D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28858" y="2582778"/>
            <a:ext cx="37338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793CD-ECC9-4D0F-AA9F-CE574DF2B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Extrema – The Old-fashioned Way</a:t>
            </a:r>
            <a:br>
              <a:rPr lang="en-US" dirty="0"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6965F-0A38-4C14-8572-3BC3ACD622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Short Topic 9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Presented by Lin McMullin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Mass Insight Fall Conference 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November 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024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835FEF-6C59-414F-BD2D-057950CBAEF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Lin McMullin</a:t>
            </a:r>
          </a:p>
          <a:p>
            <a:r>
              <a:rPr lang="en-US" dirty="0"/>
              <a:t>Moderator, AP Calculus Community</a:t>
            </a:r>
          </a:p>
          <a:p>
            <a:r>
              <a:rPr lang="en-US" dirty="0"/>
              <a:t>AP Calculus AB &amp; BC teacher for 30 years</a:t>
            </a:r>
          </a:p>
          <a:p>
            <a:r>
              <a:rPr lang="en-US" dirty="0"/>
              <a:t>AP Consultant since 1991</a:t>
            </a:r>
          </a:p>
          <a:p>
            <a:r>
              <a:rPr lang="en-US" dirty="0"/>
              <a:t>National Director of Mathematical Programs for the National Math and Science Initiative (2008 – 20012) </a:t>
            </a:r>
          </a:p>
          <a:p>
            <a:r>
              <a:rPr lang="en-US" dirty="0"/>
              <a:t>Author of </a:t>
            </a:r>
            <a:r>
              <a:rPr lang="en-US" i="1" dirty="0"/>
              <a:t>Teaching AP Calculus</a:t>
            </a:r>
            <a:r>
              <a:rPr lang="en-US" dirty="0"/>
              <a:t> </a:t>
            </a:r>
          </a:p>
          <a:p>
            <a:r>
              <a:rPr lang="en-US" dirty="0"/>
              <a:t>Blogger at </a:t>
            </a:r>
            <a:r>
              <a:rPr lang="en-US" dirty="0">
                <a:hlinkClick r:id="rId3"/>
              </a:rPr>
              <a:t>TeachingCalculus.com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/>
              <a:t>Links to resources for this session and a copy of the PowerPoint slides may be found here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sz="2000" dirty="0">
                <a:hlinkClick r:id="rId3"/>
              </a:rPr>
              <a:t>www.TeachingCalculus.com</a:t>
            </a:r>
            <a:r>
              <a:rPr lang="en-US" sz="2000" dirty="0"/>
              <a:t> &gt; Presentations &gt; Mass Insight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B56ED-16FF-4448-8E20-CBB33E0E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D1598E-477C-854B-84F4-20BE741F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581698"/>
          </a:xfrm>
        </p:spPr>
        <p:txBody>
          <a:bodyPr/>
          <a:lstStyle/>
          <a:p>
            <a:r>
              <a:rPr lang="en-US" dirty="0"/>
              <a:t>Welcome!</a:t>
            </a:r>
          </a:p>
        </p:txBody>
      </p:sp>
      <p:pic>
        <p:nvPicPr>
          <p:cNvPr id="8" name="Content Placeholder 7" descr="A person wearing glasses posing for the camera&#10;&#10;Description automatically generated">
            <a:extLst>
              <a:ext uri="{FF2B5EF4-FFF2-40B4-BE49-F238E27FC236}">
                <a16:creationId xmlns:a16="http://schemas.microsoft.com/office/drawing/2014/main" id="{9350C0C4-EFE9-4490-AB81-DB782F808298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763265" y="2416915"/>
            <a:ext cx="2536625" cy="3511186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964A12-DCE9-4A78-ABC4-5554D0D0DF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8057" y="1237991"/>
            <a:ext cx="3741738" cy="452432"/>
          </a:xfrm>
        </p:spPr>
        <p:txBody>
          <a:bodyPr/>
          <a:lstStyle/>
          <a:p>
            <a:r>
              <a:rPr lang="en-US" dirty="0"/>
              <a:t>Extremes – the Old-fashioned Way</a:t>
            </a:r>
          </a:p>
        </p:txBody>
      </p:sp>
    </p:spTree>
    <p:extLst>
      <p:ext uri="{BB962C8B-B14F-4D97-AF65-F5344CB8AC3E}">
        <p14:creationId xmlns:p14="http://schemas.microsoft.com/office/powerpoint/2010/main" val="125175324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119</TotalTime>
  <Words>444</Words>
  <Application>Microsoft Office PowerPoint</Application>
  <PresentationFormat>Widescreen</PresentationFormat>
  <Paragraphs>120</Paragraphs>
  <Slides>10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Copperplate Gothic Bold</vt:lpstr>
      <vt:lpstr>Roboto</vt:lpstr>
      <vt:lpstr>Roboto Slab</vt:lpstr>
      <vt:lpstr>Times New Roman</vt:lpstr>
      <vt:lpstr>Retrospect</vt:lpstr>
      <vt:lpstr>Equation</vt:lpstr>
      <vt:lpstr>Extrema – The Old-fashioned Way </vt:lpstr>
      <vt:lpstr>Maximums – The Old-fashioned Way </vt:lpstr>
      <vt:lpstr>Extremes – The Old-fashioned Way</vt:lpstr>
      <vt:lpstr>Extremes – The Old-fashioned Way</vt:lpstr>
      <vt:lpstr>Extremes – The Old-fashioned Way</vt:lpstr>
      <vt:lpstr>Extremes – The Old-fashioned Way</vt:lpstr>
      <vt:lpstr>Extremes – The Old-fashioned Way</vt:lpstr>
      <vt:lpstr>Extremes – The Old-fashioned Way</vt:lpstr>
      <vt:lpstr>Extrema – The Old-fashioned Way </vt:lpstr>
      <vt:lpstr>Welcome!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Extremes – The Old-fashioned Way </dc:title>
  <dc:creator>Lin McMullin</dc:creator>
  <cp:lastModifiedBy>Lin McMullin</cp:lastModifiedBy>
  <cp:revision>2</cp:revision>
  <dcterms:created xsi:type="dcterms:W3CDTF">2020-09-23T14:36:00Z</dcterms:created>
  <dcterms:modified xsi:type="dcterms:W3CDTF">2020-11-04T16:39:45Z</dcterms:modified>
</cp:coreProperties>
</file>