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webextensions/webextension1.xml" ContentType="application/vnd.ms-office.webextension+xml"/>
  <Override PartName="/ppt/notesSlides/notesSlide6.xml" ContentType="application/vnd.openxmlformats-officedocument.presentationml.notesSlide+xml"/>
  <Override PartName="/ppt/webextensions/webextension2.xml" ContentType="application/vnd.ms-office.webextension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37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3F9B52-6348-4497-BD50-EB438E2A867D}" v="34" dt="2020-11-09T20:34:07.9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8746" autoAdjust="0"/>
  </p:normalViewPr>
  <p:slideViewPr>
    <p:cSldViewPr snapToGrid="0">
      <p:cViewPr varScale="1">
        <p:scale>
          <a:sx n="59" d="100"/>
          <a:sy n="59" d="100"/>
        </p:scale>
        <p:origin x="240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 McMullin" userId="2012eb511a6bbdfc" providerId="LiveId" clId="{BD1CFD37-A532-4CA7-B19F-0A959F1B8018}"/>
    <pc:docChg chg="undo custSel mod addSld modSld sldOrd">
      <pc:chgData name="Lin McMullin" userId="2012eb511a6bbdfc" providerId="LiveId" clId="{BD1CFD37-A532-4CA7-B19F-0A959F1B8018}" dt="2020-09-20T19:45:17.974" v="1105" actId="313"/>
      <pc:docMkLst>
        <pc:docMk/>
      </pc:docMkLst>
      <pc:sldChg chg="addSp modSp mod modAnim">
        <pc:chgData name="Lin McMullin" userId="2012eb511a6bbdfc" providerId="LiveId" clId="{BD1CFD37-A532-4CA7-B19F-0A959F1B8018}" dt="2020-09-20T19:12:15.589" v="841"/>
        <pc:sldMkLst>
          <pc:docMk/>
          <pc:sldMk cId="4078942491" sldId="256"/>
        </pc:sldMkLst>
        <pc:spChg chg="mod">
          <ac:chgData name="Lin McMullin" userId="2012eb511a6bbdfc" providerId="LiveId" clId="{BD1CFD37-A532-4CA7-B19F-0A959F1B8018}" dt="2020-09-20T16:01:32.660" v="8" actId="2711"/>
          <ac:spMkLst>
            <pc:docMk/>
            <pc:sldMk cId="4078942491" sldId="256"/>
            <ac:spMk id="2" creationId="{2F7A49FB-5D1C-42E0-9C28-5183230A645B}"/>
          </ac:spMkLst>
        </pc:spChg>
        <pc:spChg chg="mod">
          <ac:chgData name="Lin McMullin" userId="2012eb511a6bbdfc" providerId="LiveId" clId="{BD1CFD37-A532-4CA7-B19F-0A959F1B8018}" dt="2020-09-20T16:00:52.345" v="2" actId="1076"/>
          <ac:spMkLst>
            <pc:docMk/>
            <pc:sldMk cId="4078942491" sldId="256"/>
            <ac:spMk id="3" creationId="{E8A96243-1F0A-4AB3-A91E-70DF64C2A029}"/>
          </ac:spMkLst>
        </pc:spChg>
        <pc:picChg chg="add mod">
          <ac:chgData name="Lin McMullin" userId="2012eb511a6bbdfc" providerId="LiveId" clId="{BD1CFD37-A532-4CA7-B19F-0A959F1B8018}" dt="2020-09-20T19:10:50.515" v="834" actId="1076"/>
          <ac:picMkLst>
            <pc:docMk/>
            <pc:sldMk cId="4078942491" sldId="256"/>
            <ac:picMk id="4" creationId="{18110CF7-B99B-4AAD-9F8F-67FBAAFCBFF9}"/>
          </ac:picMkLst>
        </pc:picChg>
        <pc:picChg chg="add mod">
          <ac:chgData name="Lin McMullin" userId="2012eb511a6bbdfc" providerId="LiveId" clId="{BD1CFD37-A532-4CA7-B19F-0A959F1B8018}" dt="2020-09-20T19:10:53.202" v="835" actId="1076"/>
          <ac:picMkLst>
            <pc:docMk/>
            <pc:sldMk cId="4078942491" sldId="256"/>
            <ac:picMk id="1026" creationId="{7B186AFC-F21D-4F80-891B-4EF31F8C14C7}"/>
          </ac:picMkLst>
        </pc:picChg>
      </pc:sldChg>
      <pc:sldChg chg="addSp delSp modSp new mod setBg setClrOvrMap modNotesTx">
        <pc:chgData name="Lin McMullin" userId="2012eb511a6bbdfc" providerId="LiveId" clId="{BD1CFD37-A532-4CA7-B19F-0A959F1B8018}" dt="2020-09-20T18:20:34.726" v="705" actId="20577"/>
        <pc:sldMkLst>
          <pc:docMk/>
          <pc:sldMk cId="3574497790" sldId="257"/>
        </pc:sldMkLst>
        <pc:spChg chg="mod">
          <ac:chgData name="Lin McMullin" userId="2012eb511a6bbdfc" providerId="LiveId" clId="{BD1CFD37-A532-4CA7-B19F-0A959F1B8018}" dt="2020-09-20T16:06:44.496" v="169" actId="26606"/>
          <ac:spMkLst>
            <pc:docMk/>
            <pc:sldMk cId="3574497790" sldId="257"/>
            <ac:spMk id="2" creationId="{CCA2DBF0-9DFC-4C60-B976-60A3C50F44F2}"/>
          </ac:spMkLst>
        </pc:spChg>
        <pc:spChg chg="del">
          <ac:chgData name="Lin McMullin" userId="2012eb511a6bbdfc" providerId="LiveId" clId="{BD1CFD37-A532-4CA7-B19F-0A959F1B8018}" dt="2020-09-20T16:04:33.545" v="13"/>
          <ac:spMkLst>
            <pc:docMk/>
            <pc:sldMk cId="3574497790" sldId="257"/>
            <ac:spMk id="3" creationId="{E065161C-87F8-421F-B7A3-4DE894C16031}"/>
          </ac:spMkLst>
        </pc:spChg>
        <pc:picChg chg="add mod">
          <ac:chgData name="Lin McMullin" userId="2012eb511a6bbdfc" providerId="LiveId" clId="{BD1CFD37-A532-4CA7-B19F-0A959F1B8018}" dt="2020-09-20T16:06:44.496" v="169" actId="26606"/>
          <ac:picMkLst>
            <pc:docMk/>
            <pc:sldMk cId="3574497790" sldId="257"/>
            <ac:picMk id="4" creationId="{DE92520F-23BA-4D5D-9B91-4765221CEC16}"/>
          </ac:picMkLst>
        </pc:picChg>
      </pc:sldChg>
      <pc:sldChg chg="addSp delSp modSp add mod ord modAnim modNotesTx">
        <pc:chgData name="Lin McMullin" userId="2012eb511a6bbdfc" providerId="LiveId" clId="{BD1CFD37-A532-4CA7-B19F-0A959F1B8018}" dt="2020-09-20T19:45:17.974" v="1105" actId="313"/>
        <pc:sldMkLst>
          <pc:docMk/>
          <pc:sldMk cId="1490032064" sldId="258"/>
        </pc:sldMkLst>
        <pc:spChg chg="add mod">
          <ac:chgData name="Lin McMullin" userId="2012eb511a6bbdfc" providerId="LiveId" clId="{BD1CFD37-A532-4CA7-B19F-0A959F1B8018}" dt="2020-09-20T16:11:11.117" v="194" actId="1076"/>
          <ac:spMkLst>
            <pc:docMk/>
            <pc:sldMk cId="1490032064" sldId="258"/>
            <ac:spMk id="3" creationId="{4C021A05-0BE3-44D5-8BDE-DAB4A0C6280F}"/>
          </ac:spMkLst>
        </pc:spChg>
        <pc:spChg chg="add del mod ord">
          <ac:chgData name="Lin McMullin" userId="2012eb511a6bbdfc" providerId="LiveId" clId="{BD1CFD37-A532-4CA7-B19F-0A959F1B8018}" dt="2020-09-20T16:22:33.347" v="243" actId="21"/>
          <ac:spMkLst>
            <pc:docMk/>
            <pc:sldMk cId="1490032064" sldId="258"/>
            <ac:spMk id="18" creationId="{D8BB8C33-D383-476B-89B3-6D5193C5A00A}"/>
          </ac:spMkLst>
        </pc:spChg>
        <pc:graphicFrameChg chg="add mod">
          <ac:chgData name="Lin McMullin" userId="2012eb511a6bbdfc" providerId="LiveId" clId="{BD1CFD37-A532-4CA7-B19F-0A959F1B8018}" dt="2020-09-20T16:11:14.257" v="195" actId="1076"/>
          <ac:graphicFrameMkLst>
            <pc:docMk/>
            <pc:sldMk cId="1490032064" sldId="258"/>
            <ac:graphicFrameMk id="5" creationId="{6C2107EF-344B-4D2F-9E13-D4DE0AF428F1}"/>
          </ac:graphicFrameMkLst>
        </pc:graphicFrameChg>
        <pc:graphicFrameChg chg="add mod">
          <ac:chgData name="Lin McMullin" userId="2012eb511a6bbdfc" providerId="LiveId" clId="{BD1CFD37-A532-4CA7-B19F-0A959F1B8018}" dt="2020-09-20T16:14:11.117" v="212" actId="1076"/>
          <ac:graphicFrameMkLst>
            <pc:docMk/>
            <pc:sldMk cId="1490032064" sldId="258"/>
            <ac:graphicFrameMk id="14" creationId="{701BE056-8127-4FEA-B646-104C98FE026D}"/>
          </ac:graphicFrameMkLst>
        </pc:graphicFrameChg>
        <pc:graphicFrameChg chg="add mod">
          <ac:chgData name="Lin McMullin" userId="2012eb511a6bbdfc" providerId="LiveId" clId="{BD1CFD37-A532-4CA7-B19F-0A959F1B8018}" dt="2020-09-20T16:25:11.044" v="252" actId="1076"/>
          <ac:graphicFrameMkLst>
            <pc:docMk/>
            <pc:sldMk cId="1490032064" sldId="258"/>
            <ac:graphicFrameMk id="15" creationId="{7B1D8E7B-F52D-4D11-A4E6-F5E80BD8E2A2}"/>
          </ac:graphicFrameMkLst>
        </pc:graphicFrameChg>
        <pc:graphicFrameChg chg="add mod">
          <ac:chgData name="Lin McMullin" userId="2012eb511a6bbdfc" providerId="LiveId" clId="{BD1CFD37-A532-4CA7-B19F-0A959F1B8018}" dt="2020-09-20T19:19:00.521" v="871"/>
          <ac:graphicFrameMkLst>
            <pc:docMk/>
            <pc:sldMk cId="1490032064" sldId="258"/>
            <ac:graphicFrameMk id="16" creationId="{7DB60581-34AF-4217-B09A-8E3D24E79576}"/>
          </ac:graphicFrameMkLst>
        </pc:graphicFrameChg>
        <pc:graphicFrameChg chg="add mod">
          <ac:chgData name="Lin McMullin" userId="2012eb511a6bbdfc" providerId="LiveId" clId="{BD1CFD37-A532-4CA7-B19F-0A959F1B8018}" dt="2020-09-20T16:26:05.714" v="267" actId="12789"/>
          <ac:graphicFrameMkLst>
            <pc:docMk/>
            <pc:sldMk cId="1490032064" sldId="258"/>
            <ac:graphicFrameMk id="19" creationId="{3B14982A-8C53-4E8D-A1B2-27DB81053B73}"/>
          </ac:graphicFrameMkLst>
        </pc:graphicFrameChg>
        <pc:graphicFrameChg chg="add mod">
          <ac:chgData name="Lin McMullin" userId="2012eb511a6bbdfc" providerId="LiveId" clId="{BD1CFD37-A532-4CA7-B19F-0A959F1B8018}" dt="2020-09-20T16:26:05.714" v="267" actId="12789"/>
          <ac:graphicFrameMkLst>
            <pc:docMk/>
            <pc:sldMk cId="1490032064" sldId="258"/>
            <ac:graphicFrameMk id="21" creationId="{3220B650-BB83-422C-99F6-D5C90C8B04C4}"/>
          </ac:graphicFrameMkLst>
        </pc:graphicFrameChg>
        <pc:picChg chg="del mod modCrop">
          <ac:chgData name="Lin McMullin" userId="2012eb511a6bbdfc" providerId="LiveId" clId="{BD1CFD37-A532-4CA7-B19F-0A959F1B8018}" dt="2020-09-20T16:18:33.072" v="227" actId="21"/>
          <ac:picMkLst>
            <pc:docMk/>
            <pc:sldMk cId="1490032064" sldId="258"/>
            <ac:picMk id="4" creationId="{DE92520F-23BA-4D5D-9B91-4765221CEC16}"/>
          </ac:picMkLst>
        </pc:picChg>
        <pc:picChg chg="add mod">
          <ac:chgData name="Lin McMullin" userId="2012eb511a6bbdfc" providerId="LiveId" clId="{BD1CFD37-A532-4CA7-B19F-0A959F1B8018}" dt="2020-09-20T19:43:58.155" v="981" actId="1076"/>
          <ac:picMkLst>
            <pc:docMk/>
            <pc:sldMk cId="1490032064" sldId="258"/>
            <ac:picMk id="11" creationId="{1E8E20F5-48B2-4C4B-B83C-9AFDD89DABFD}"/>
          </ac:picMkLst>
        </pc:picChg>
        <pc:cxnChg chg="add del mod">
          <ac:chgData name="Lin McMullin" userId="2012eb511a6bbdfc" providerId="LiveId" clId="{BD1CFD37-A532-4CA7-B19F-0A959F1B8018}" dt="2020-09-20T16:12:08.874" v="202" actId="21"/>
          <ac:cxnSpMkLst>
            <pc:docMk/>
            <pc:sldMk cId="1490032064" sldId="258"/>
            <ac:cxnSpMk id="7" creationId="{64483587-84FE-4EE7-8A70-8207B680AA35}"/>
          </ac:cxnSpMkLst>
        </pc:cxnChg>
        <pc:cxnChg chg="add mod">
          <ac:chgData name="Lin McMullin" userId="2012eb511a6bbdfc" providerId="LiveId" clId="{BD1CFD37-A532-4CA7-B19F-0A959F1B8018}" dt="2020-09-20T16:12:11" v="203"/>
          <ac:cxnSpMkLst>
            <pc:docMk/>
            <pc:sldMk cId="1490032064" sldId="258"/>
            <ac:cxnSpMk id="10" creationId="{F9A5EA9C-8661-42AC-9D35-5B483703AC16}"/>
          </ac:cxnSpMkLst>
        </pc:cxnChg>
        <pc:cxnChg chg="add del mod">
          <ac:chgData name="Lin McMullin" userId="2012eb511a6bbdfc" providerId="LiveId" clId="{BD1CFD37-A532-4CA7-B19F-0A959F1B8018}" dt="2020-09-20T16:24:49.370" v="249" actId="21"/>
          <ac:cxnSpMkLst>
            <pc:docMk/>
            <pc:sldMk cId="1490032064" sldId="258"/>
            <ac:cxnSpMk id="11" creationId="{B5F8CC3A-1BCA-4A06-859A-3156BAB5083E}"/>
          </ac:cxnSpMkLst>
        </pc:cxnChg>
      </pc:sldChg>
      <pc:sldChg chg="addSp delSp modSp add mod ord delAnim modAnim">
        <pc:chgData name="Lin McMullin" userId="2012eb511a6bbdfc" providerId="LiveId" clId="{BD1CFD37-A532-4CA7-B19F-0A959F1B8018}" dt="2020-09-20T19:43:20.812" v="979"/>
        <pc:sldMkLst>
          <pc:docMk/>
          <pc:sldMk cId="3551729013" sldId="259"/>
        </pc:sldMkLst>
        <pc:spChg chg="mod">
          <ac:chgData name="Lin McMullin" userId="2012eb511a6bbdfc" providerId="LiveId" clId="{BD1CFD37-A532-4CA7-B19F-0A959F1B8018}" dt="2020-09-20T19:17:45.068" v="866" actId="122"/>
          <ac:spMkLst>
            <pc:docMk/>
            <pc:sldMk cId="3551729013" sldId="259"/>
            <ac:spMk id="3" creationId="{4C021A05-0BE3-44D5-8BDE-DAB4A0C6280F}"/>
          </ac:spMkLst>
        </pc:spChg>
        <pc:graphicFrameChg chg="add mod">
          <ac:chgData name="Lin McMullin" userId="2012eb511a6bbdfc" providerId="LiveId" clId="{BD1CFD37-A532-4CA7-B19F-0A959F1B8018}" dt="2020-09-20T17:52:05.862" v="320"/>
          <ac:graphicFrameMkLst>
            <pc:docMk/>
            <pc:sldMk cId="3551729013" sldId="259"/>
            <ac:graphicFrameMk id="4" creationId="{A39CC38E-B8B6-4516-8BC2-7D9C84504150}"/>
          </ac:graphicFrameMkLst>
        </pc:graphicFrameChg>
        <pc:graphicFrameChg chg="mod">
          <ac:chgData name="Lin McMullin" userId="2012eb511a6bbdfc" providerId="LiveId" clId="{BD1CFD37-A532-4CA7-B19F-0A959F1B8018}" dt="2020-09-20T19:24:18.256" v="888" actId="1076"/>
          <ac:graphicFrameMkLst>
            <pc:docMk/>
            <pc:sldMk cId="3551729013" sldId="259"/>
            <ac:graphicFrameMk id="14" creationId="{701BE056-8127-4FEA-B646-104C98FE026D}"/>
          </ac:graphicFrameMkLst>
        </pc:graphicFrameChg>
        <pc:graphicFrameChg chg="del">
          <ac:chgData name="Lin McMullin" userId="2012eb511a6bbdfc" providerId="LiveId" clId="{BD1CFD37-A532-4CA7-B19F-0A959F1B8018}" dt="2020-09-20T16:26:46.824" v="279" actId="478"/>
          <ac:graphicFrameMkLst>
            <pc:docMk/>
            <pc:sldMk cId="3551729013" sldId="259"/>
            <ac:graphicFrameMk id="15" creationId="{7B1D8E7B-F52D-4D11-A4E6-F5E80BD8E2A2}"/>
          </ac:graphicFrameMkLst>
        </pc:graphicFrameChg>
        <pc:graphicFrameChg chg="del mod">
          <ac:chgData name="Lin McMullin" userId="2012eb511a6bbdfc" providerId="LiveId" clId="{BD1CFD37-A532-4CA7-B19F-0A959F1B8018}" dt="2020-09-20T19:21:31.858" v="880" actId="21"/>
          <ac:graphicFrameMkLst>
            <pc:docMk/>
            <pc:sldMk cId="3551729013" sldId="259"/>
            <ac:graphicFrameMk id="16" creationId="{7DB60581-34AF-4217-B09A-8E3D24E79576}"/>
          </ac:graphicFrameMkLst>
        </pc:graphicFrameChg>
        <pc:graphicFrameChg chg="mod">
          <ac:chgData name="Lin McMullin" userId="2012eb511a6bbdfc" providerId="LiveId" clId="{BD1CFD37-A532-4CA7-B19F-0A959F1B8018}" dt="2020-09-20T19:23:41.642" v="887"/>
          <ac:graphicFrameMkLst>
            <pc:docMk/>
            <pc:sldMk cId="3551729013" sldId="259"/>
            <ac:graphicFrameMk id="19" creationId="{3B14982A-8C53-4E8D-A1B2-27DB81053B73}"/>
          </ac:graphicFrameMkLst>
        </pc:graphicFrameChg>
        <pc:graphicFrameChg chg="mod">
          <ac:chgData name="Lin McMullin" userId="2012eb511a6bbdfc" providerId="LiveId" clId="{BD1CFD37-A532-4CA7-B19F-0A959F1B8018}" dt="2020-09-20T19:43:20.812" v="979"/>
          <ac:graphicFrameMkLst>
            <pc:docMk/>
            <pc:sldMk cId="3551729013" sldId="259"/>
            <ac:graphicFrameMk id="21" creationId="{3220B650-BB83-422C-99F6-D5C90C8B04C4}"/>
          </ac:graphicFrameMkLst>
        </pc:graphicFrameChg>
        <pc:cxnChg chg="mod">
          <ac:chgData name="Lin McMullin" userId="2012eb511a6bbdfc" providerId="LiveId" clId="{BD1CFD37-A532-4CA7-B19F-0A959F1B8018}" dt="2020-09-20T19:22:12.335" v="883" actId="14100"/>
          <ac:cxnSpMkLst>
            <pc:docMk/>
            <pc:sldMk cId="3551729013" sldId="259"/>
            <ac:cxnSpMk id="10" creationId="{F9A5EA9C-8661-42AC-9D35-5B483703AC16}"/>
          </ac:cxnSpMkLst>
        </pc:cxnChg>
        <pc:cxnChg chg="add mod">
          <ac:chgData name="Lin McMullin" userId="2012eb511a6bbdfc" providerId="LiveId" clId="{BD1CFD37-A532-4CA7-B19F-0A959F1B8018}" dt="2020-09-20T19:23:22.182" v="885" actId="14100"/>
          <ac:cxnSpMkLst>
            <pc:docMk/>
            <pc:sldMk cId="3551729013" sldId="259"/>
            <ac:cxnSpMk id="11" creationId="{D1FC3F0D-A058-4FE4-9972-863A4C0FC2AE}"/>
          </ac:cxnSpMkLst>
        </pc:cxnChg>
      </pc:sldChg>
      <pc:sldChg chg="addSp delSp modSp add mod delAnim modAnim modNotesTx">
        <pc:chgData name="Lin McMullin" userId="2012eb511a6bbdfc" providerId="LiveId" clId="{BD1CFD37-A532-4CA7-B19F-0A959F1B8018}" dt="2020-09-20T18:18:50.010" v="694" actId="20577"/>
        <pc:sldMkLst>
          <pc:docMk/>
          <pc:sldMk cId="335519859" sldId="260"/>
        </pc:sldMkLst>
        <pc:spChg chg="del">
          <ac:chgData name="Lin McMullin" userId="2012eb511a6bbdfc" providerId="LiveId" clId="{BD1CFD37-A532-4CA7-B19F-0A959F1B8018}" dt="2020-09-20T18:16:29.210" v="508" actId="21"/>
          <ac:spMkLst>
            <pc:docMk/>
            <pc:sldMk cId="335519859" sldId="260"/>
            <ac:spMk id="3" creationId="{4C021A05-0BE3-44D5-8BDE-DAB4A0C6280F}"/>
          </ac:spMkLst>
        </pc:spChg>
        <pc:spChg chg="add mod">
          <ac:chgData name="Lin McMullin" userId="2012eb511a6bbdfc" providerId="LiveId" clId="{BD1CFD37-A532-4CA7-B19F-0A959F1B8018}" dt="2020-09-20T18:15:36.578" v="504" actId="2711"/>
          <ac:spMkLst>
            <pc:docMk/>
            <pc:sldMk cId="335519859" sldId="260"/>
            <ac:spMk id="14" creationId="{83445D51-2B0F-4484-B395-5AA6D9F2E988}"/>
          </ac:spMkLst>
        </pc:spChg>
        <pc:grpChg chg="add mod">
          <ac:chgData name="Lin McMullin" userId="2012eb511a6bbdfc" providerId="LiveId" clId="{BD1CFD37-A532-4CA7-B19F-0A959F1B8018}" dt="2020-09-20T18:16:31.852" v="509" actId="1076"/>
          <ac:grpSpMkLst>
            <pc:docMk/>
            <pc:sldMk cId="335519859" sldId="260"/>
            <ac:grpSpMk id="10" creationId="{BC99903B-DBD9-47CB-AC4D-932904F4D693}"/>
          </ac:grpSpMkLst>
        </pc:grpChg>
        <pc:grpChg chg="add mod">
          <ac:chgData name="Lin McMullin" userId="2012eb511a6bbdfc" providerId="LiveId" clId="{BD1CFD37-A532-4CA7-B19F-0A959F1B8018}" dt="2020-09-20T18:16:55.823" v="515" actId="1076"/>
          <ac:grpSpMkLst>
            <pc:docMk/>
            <pc:sldMk cId="335519859" sldId="260"/>
            <ac:grpSpMk id="16" creationId="{FDC1A109-809B-478F-BF5C-E11C2475982A}"/>
          </ac:grpSpMkLst>
        </pc:grpChg>
        <pc:graphicFrameChg chg="add del mod">
          <ac:chgData name="Lin McMullin" userId="2012eb511a6bbdfc" providerId="LiveId" clId="{BD1CFD37-A532-4CA7-B19F-0A959F1B8018}" dt="2020-09-20T17:53:58.567" v="335" actId="21"/>
          <ac:graphicFrameMkLst>
            <pc:docMk/>
            <pc:sldMk cId="335519859" sldId="260"/>
            <ac:graphicFrameMk id="4" creationId="{5044E7A8-1C98-41D6-9531-1F048B505443}"/>
          </ac:graphicFrameMkLst>
        </pc:graphicFrameChg>
        <pc:graphicFrameChg chg="add mod">
          <ac:chgData name="Lin McMullin" userId="2012eb511a6bbdfc" providerId="LiveId" clId="{BD1CFD37-A532-4CA7-B19F-0A959F1B8018}" dt="2020-09-20T18:07:50.081" v="358" actId="164"/>
          <ac:graphicFrameMkLst>
            <pc:docMk/>
            <pc:sldMk cId="335519859" sldId="260"/>
            <ac:graphicFrameMk id="5" creationId="{09BA78F4-D9FD-467C-B161-223DA278EF06}"/>
          </ac:graphicFrameMkLst>
        </pc:graphicFrameChg>
        <pc:graphicFrameChg chg="del mod">
          <ac:chgData name="Lin McMullin" userId="2012eb511a6bbdfc" providerId="LiveId" clId="{BD1CFD37-A532-4CA7-B19F-0A959F1B8018}" dt="2020-09-20T16:29:01.905" v="295" actId="21"/>
          <ac:graphicFrameMkLst>
            <pc:docMk/>
            <pc:sldMk cId="335519859" sldId="260"/>
            <ac:graphicFrameMk id="5" creationId="{6C2107EF-344B-4D2F-9E13-D4DE0AF428F1}"/>
          </ac:graphicFrameMkLst>
        </pc:graphicFrameChg>
        <pc:graphicFrameChg chg="add mod">
          <ac:chgData name="Lin McMullin" userId="2012eb511a6bbdfc" providerId="LiveId" clId="{BD1CFD37-A532-4CA7-B19F-0A959F1B8018}" dt="2020-09-20T18:09:21.395" v="443"/>
          <ac:graphicFrameMkLst>
            <pc:docMk/>
            <pc:sldMk cId="335519859" sldId="260"/>
            <ac:graphicFrameMk id="6" creationId="{FEF7DC02-A75B-4B75-B891-25EEAF32F081}"/>
          </ac:graphicFrameMkLst>
        </pc:graphicFrameChg>
        <pc:graphicFrameChg chg="add mod">
          <ac:chgData name="Lin McMullin" userId="2012eb511a6bbdfc" providerId="LiveId" clId="{BD1CFD37-A532-4CA7-B19F-0A959F1B8018}" dt="2020-09-20T18:07:50.081" v="358" actId="164"/>
          <ac:graphicFrameMkLst>
            <pc:docMk/>
            <pc:sldMk cId="335519859" sldId="260"/>
            <ac:graphicFrameMk id="7" creationId="{B3921EC1-246F-4EBB-92A7-2ABAA8894076}"/>
          </ac:graphicFrameMkLst>
        </pc:graphicFrameChg>
        <pc:graphicFrameChg chg="add del mod">
          <ac:chgData name="Lin McMullin" userId="2012eb511a6bbdfc" providerId="LiveId" clId="{BD1CFD37-A532-4CA7-B19F-0A959F1B8018}" dt="2020-09-20T18:08:00.112" v="361" actId="21"/>
          <ac:graphicFrameMkLst>
            <pc:docMk/>
            <pc:sldMk cId="335519859" sldId="260"/>
            <ac:graphicFrameMk id="8" creationId="{6C93250D-5D94-4BCB-B1E8-EA894075FFA3}"/>
          </ac:graphicFrameMkLst>
        </pc:graphicFrameChg>
        <pc:graphicFrameChg chg="add mod">
          <ac:chgData name="Lin McMullin" userId="2012eb511a6bbdfc" providerId="LiveId" clId="{BD1CFD37-A532-4CA7-B19F-0A959F1B8018}" dt="2020-09-20T18:07:50.081" v="358" actId="164"/>
          <ac:graphicFrameMkLst>
            <pc:docMk/>
            <pc:sldMk cId="335519859" sldId="260"/>
            <ac:graphicFrameMk id="9" creationId="{6E09486F-CEC5-45C8-85BF-9292D2E1B935}"/>
          </ac:graphicFrameMkLst>
        </pc:graphicFrameChg>
        <pc:graphicFrameChg chg="add del mod">
          <ac:chgData name="Lin McMullin" userId="2012eb511a6bbdfc" providerId="LiveId" clId="{BD1CFD37-A532-4CA7-B19F-0A959F1B8018}" dt="2020-09-20T18:11:49.010" v="454" actId="21"/>
          <ac:graphicFrameMkLst>
            <pc:docMk/>
            <pc:sldMk cId="335519859" sldId="260"/>
            <ac:graphicFrameMk id="11" creationId="{91039B51-A95C-4A66-B1D4-2AA45E01ABA0}"/>
          </ac:graphicFrameMkLst>
        </pc:graphicFrameChg>
        <pc:graphicFrameChg chg="add del mod">
          <ac:chgData name="Lin McMullin" userId="2012eb511a6bbdfc" providerId="LiveId" clId="{BD1CFD37-A532-4CA7-B19F-0A959F1B8018}" dt="2020-09-20T18:11:56.675" v="457" actId="21"/>
          <ac:graphicFrameMkLst>
            <pc:docMk/>
            <pc:sldMk cId="335519859" sldId="260"/>
            <ac:graphicFrameMk id="13" creationId="{536A3FB6-5B1F-4916-9B82-AF7D6D4CE49E}"/>
          </ac:graphicFrameMkLst>
        </pc:graphicFrameChg>
        <pc:graphicFrameChg chg="del">
          <ac:chgData name="Lin McMullin" userId="2012eb511a6bbdfc" providerId="LiveId" clId="{BD1CFD37-A532-4CA7-B19F-0A959F1B8018}" dt="2020-09-20T16:29:05.183" v="296" actId="21"/>
          <ac:graphicFrameMkLst>
            <pc:docMk/>
            <pc:sldMk cId="335519859" sldId="260"/>
            <ac:graphicFrameMk id="14" creationId="{701BE056-8127-4FEA-B646-104C98FE026D}"/>
          </ac:graphicFrameMkLst>
        </pc:graphicFrameChg>
        <pc:graphicFrameChg chg="del">
          <ac:chgData name="Lin McMullin" userId="2012eb511a6bbdfc" providerId="LiveId" clId="{BD1CFD37-A532-4CA7-B19F-0A959F1B8018}" dt="2020-09-20T16:29:06.418" v="297" actId="21"/>
          <ac:graphicFrameMkLst>
            <pc:docMk/>
            <pc:sldMk cId="335519859" sldId="260"/>
            <ac:graphicFrameMk id="15" creationId="{7B1D8E7B-F52D-4D11-A4E6-F5E80BD8E2A2}"/>
          </ac:graphicFrameMkLst>
        </pc:graphicFrameChg>
        <pc:graphicFrameChg chg="add mod">
          <ac:chgData name="Lin McMullin" userId="2012eb511a6bbdfc" providerId="LiveId" clId="{BD1CFD37-A532-4CA7-B19F-0A959F1B8018}" dt="2020-09-20T18:15:03.905" v="502" actId="164"/>
          <ac:graphicFrameMkLst>
            <pc:docMk/>
            <pc:sldMk cId="335519859" sldId="260"/>
            <ac:graphicFrameMk id="15" creationId="{8D289138-C6FD-442A-9C1E-26587A548C77}"/>
          </ac:graphicFrameMkLst>
        </pc:graphicFrameChg>
        <pc:graphicFrameChg chg="del">
          <ac:chgData name="Lin McMullin" userId="2012eb511a6bbdfc" providerId="LiveId" clId="{BD1CFD37-A532-4CA7-B19F-0A959F1B8018}" dt="2020-09-20T16:29:11.800" v="300" actId="21"/>
          <ac:graphicFrameMkLst>
            <pc:docMk/>
            <pc:sldMk cId="335519859" sldId="260"/>
            <ac:graphicFrameMk id="16" creationId="{7DB60581-34AF-4217-B09A-8E3D24E79576}"/>
          </ac:graphicFrameMkLst>
        </pc:graphicFrameChg>
        <pc:graphicFrameChg chg="del">
          <ac:chgData name="Lin McMullin" userId="2012eb511a6bbdfc" providerId="LiveId" clId="{BD1CFD37-A532-4CA7-B19F-0A959F1B8018}" dt="2020-09-20T16:29:08.996" v="299" actId="21"/>
          <ac:graphicFrameMkLst>
            <pc:docMk/>
            <pc:sldMk cId="335519859" sldId="260"/>
            <ac:graphicFrameMk id="19" creationId="{3B14982A-8C53-4E8D-A1B2-27DB81053B73}"/>
          </ac:graphicFrameMkLst>
        </pc:graphicFrameChg>
        <pc:graphicFrameChg chg="mod">
          <ac:chgData name="Lin McMullin" userId="2012eb511a6bbdfc" providerId="LiveId" clId="{BD1CFD37-A532-4CA7-B19F-0A959F1B8018}" dt="2020-09-20T18:07:50.081" v="358" actId="164"/>
          <ac:graphicFrameMkLst>
            <pc:docMk/>
            <pc:sldMk cId="335519859" sldId="260"/>
            <ac:graphicFrameMk id="21" creationId="{3220B650-BB83-422C-99F6-D5C90C8B04C4}"/>
          </ac:graphicFrameMkLst>
        </pc:graphicFrameChg>
        <pc:picChg chg="add mod modCrop">
          <ac:chgData name="Lin McMullin" userId="2012eb511a6bbdfc" providerId="LiveId" clId="{BD1CFD37-A532-4CA7-B19F-0A959F1B8018}" dt="2020-09-20T18:16:34.749" v="510" actId="1076"/>
          <ac:picMkLst>
            <pc:docMk/>
            <pc:sldMk cId="335519859" sldId="260"/>
            <ac:picMk id="12" creationId="{CE7A46AA-5053-4D03-992D-B992CB2D7138}"/>
          </ac:picMkLst>
        </pc:picChg>
        <pc:cxnChg chg="del">
          <ac:chgData name="Lin McMullin" userId="2012eb511a6bbdfc" providerId="LiveId" clId="{BD1CFD37-A532-4CA7-B19F-0A959F1B8018}" dt="2020-09-20T16:29:07.702" v="298" actId="21"/>
          <ac:cxnSpMkLst>
            <pc:docMk/>
            <pc:sldMk cId="335519859" sldId="260"/>
            <ac:cxnSpMk id="10" creationId="{F9A5EA9C-8661-42AC-9D35-5B483703AC16}"/>
          </ac:cxnSpMkLst>
        </pc:cxnChg>
      </pc:sldChg>
      <pc:sldChg chg="addSp delSp modSp add mod delAnim modAnim modNotesTx">
        <pc:chgData name="Lin McMullin" userId="2012eb511a6bbdfc" providerId="LiveId" clId="{BD1CFD37-A532-4CA7-B19F-0A959F1B8018}" dt="2020-09-20T19:06:47.257" v="829" actId="14100"/>
        <pc:sldMkLst>
          <pc:docMk/>
          <pc:sldMk cId="1688413163" sldId="261"/>
        </pc:sldMkLst>
        <pc:spChg chg="add del mod">
          <ac:chgData name="Lin McMullin" userId="2012eb511a6bbdfc" providerId="LiveId" clId="{BD1CFD37-A532-4CA7-B19F-0A959F1B8018}" dt="2020-09-20T18:19:13.973" v="698" actId="21"/>
          <ac:spMkLst>
            <pc:docMk/>
            <pc:sldMk cId="1688413163" sldId="261"/>
            <ac:spMk id="4" creationId="{6E7CB9E3-C9E7-413C-8022-3C326D013A07}"/>
          </ac:spMkLst>
        </pc:spChg>
        <pc:spChg chg="add del mod">
          <ac:chgData name="Lin McMullin" userId="2012eb511a6bbdfc" providerId="LiveId" clId="{BD1CFD37-A532-4CA7-B19F-0A959F1B8018}" dt="2020-09-20T18:51:33.135" v="793" actId="21"/>
          <ac:spMkLst>
            <pc:docMk/>
            <pc:sldMk cId="1688413163" sldId="261"/>
            <ac:spMk id="8" creationId="{B639FBD1-E71B-43BA-A5F4-6ECA51DC7F4F}"/>
          </ac:spMkLst>
        </pc:spChg>
        <pc:spChg chg="mod">
          <ac:chgData name="Lin McMullin" userId="2012eb511a6bbdfc" providerId="LiveId" clId="{BD1CFD37-A532-4CA7-B19F-0A959F1B8018}" dt="2020-09-20T18:19:16.574" v="699" actId="21"/>
          <ac:spMkLst>
            <pc:docMk/>
            <pc:sldMk cId="1688413163" sldId="261"/>
            <ac:spMk id="14" creationId="{83445D51-2B0F-4484-B395-5AA6D9F2E988}"/>
          </ac:spMkLst>
        </pc:spChg>
        <pc:spChg chg="add del mod">
          <ac:chgData name="Lin McMullin" userId="2012eb511a6bbdfc" providerId="LiveId" clId="{BD1CFD37-A532-4CA7-B19F-0A959F1B8018}" dt="2020-09-20T18:51:39.768" v="795" actId="21"/>
          <ac:spMkLst>
            <pc:docMk/>
            <pc:sldMk cId="1688413163" sldId="261"/>
            <ac:spMk id="17" creationId="{D9AA1CA4-1BE7-4087-B5AA-C15858417F46}"/>
          </ac:spMkLst>
        </pc:spChg>
        <pc:grpChg chg="del">
          <ac:chgData name="Lin McMullin" userId="2012eb511a6bbdfc" providerId="LiveId" clId="{BD1CFD37-A532-4CA7-B19F-0A959F1B8018}" dt="2020-09-20T18:19:04.610" v="696" actId="21"/>
          <ac:grpSpMkLst>
            <pc:docMk/>
            <pc:sldMk cId="1688413163" sldId="261"/>
            <ac:grpSpMk id="10" creationId="{BC99903B-DBD9-47CB-AC4D-932904F4D693}"/>
          </ac:grpSpMkLst>
        </pc:grpChg>
        <pc:grpChg chg="del">
          <ac:chgData name="Lin McMullin" userId="2012eb511a6bbdfc" providerId="LiveId" clId="{BD1CFD37-A532-4CA7-B19F-0A959F1B8018}" dt="2020-09-20T18:19:20.062" v="700" actId="21"/>
          <ac:grpSpMkLst>
            <pc:docMk/>
            <pc:sldMk cId="1688413163" sldId="261"/>
            <ac:grpSpMk id="16" creationId="{FDC1A109-809B-478F-BF5C-E11C2475982A}"/>
          </ac:grpSpMkLst>
        </pc:grpChg>
        <pc:graphicFrameChg chg="add del mod">
          <ac:chgData name="Lin McMullin" userId="2012eb511a6bbdfc" providerId="LiveId" clId="{BD1CFD37-A532-4CA7-B19F-0A959F1B8018}" dt="2020-09-20T18:53:25.873" v="802" actId="21"/>
          <ac:graphicFrameMkLst>
            <pc:docMk/>
            <pc:sldMk cId="1688413163" sldId="261"/>
            <ac:graphicFrameMk id="11" creationId="{0056F067-4AD4-41BC-BD3E-E8874FAC6862}"/>
          </ac:graphicFrameMkLst>
        </pc:graphicFrameChg>
        <pc:graphicFrameChg chg="add del mod">
          <ac:chgData name="Lin McMullin" userId="2012eb511a6bbdfc" providerId="LiveId" clId="{BD1CFD37-A532-4CA7-B19F-0A959F1B8018}" dt="2020-09-20T19:01:03.070" v="809" actId="21"/>
          <ac:graphicFrameMkLst>
            <pc:docMk/>
            <pc:sldMk cId="1688413163" sldId="261"/>
            <ac:graphicFrameMk id="13" creationId="{FAB9A7FE-42E2-4C8B-84E9-DB2D6B5F88D9}"/>
          </ac:graphicFrameMkLst>
        </pc:graphicFrameChg>
        <pc:graphicFrameChg chg="add mod">
          <ac:chgData name="Lin McMullin" userId="2012eb511a6bbdfc" providerId="LiveId" clId="{BD1CFD37-A532-4CA7-B19F-0A959F1B8018}" dt="2020-09-20T19:06:47.257" v="829" actId="14100"/>
          <ac:graphicFrameMkLst>
            <pc:docMk/>
            <pc:sldMk cId="1688413163" sldId="261"/>
            <ac:graphicFrameMk id="18" creationId="{376F768C-3DF4-4C17-8156-4F5E9552891D}"/>
          </ac:graphicFrameMkLst>
        </pc:graphicFrameChg>
        <pc:picChg chg="del">
          <ac:chgData name="Lin McMullin" userId="2012eb511a6bbdfc" providerId="LiveId" clId="{BD1CFD37-A532-4CA7-B19F-0A959F1B8018}" dt="2020-09-20T18:19:06.489" v="697" actId="21"/>
          <ac:picMkLst>
            <pc:docMk/>
            <pc:sldMk cId="1688413163" sldId="261"/>
            <ac:picMk id="12" creationId="{CE7A46AA-5053-4D03-992D-B992CB2D7138}"/>
          </ac:picMkLst>
        </pc:picChg>
        <pc:picChg chg="add mod">
          <ac:chgData name="Lin McMullin" userId="2012eb511a6bbdfc" providerId="LiveId" clId="{BD1CFD37-A532-4CA7-B19F-0A959F1B8018}" dt="2020-09-20T18:25:27.257" v="713" actId="1076"/>
          <ac:picMkLst>
            <pc:docMk/>
            <pc:sldMk cId="1688413163" sldId="261"/>
            <ac:picMk id="4105" creationId="{9192F861-E5CB-41FB-9D26-307B04FF2A8F}"/>
          </ac:picMkLst>
        </pc:picChg>
      </pc:sldChg>
      <pc:sldChg chg="addSp delSp modSp add mod modAnim modNotesTx">
        <pc:chgData name="Lin McMullin" userId="2012eb511a6bbdfc" providerId="LiveId" clId="{BD1CFD37-A532-4CA7-B19F-0A959F1B8018}" dt="2020-09-20T19:35:05.985" v="977" actId="20577"/>
        <pc:sldMkLst>
          <pc:docMk/>
          <pc:sldMk cId="2983677945" sldId="262"/>
        </pc:sldMkLst>
        <pc:spChg chg="add mod">
          <ac:chgData name="Lin McMullin" userId="2012eb511a6bbdfc" providerId="LiveId" clId="{BD1CFD37-A532-4CA7-B19F-0A959F1B8018}" dt="2020-09-20T19:31:50.804" v="951" actId="164"/>
          <ac:spMkLst>
            <pc:docMk/>
            <pc:sldMk cId="2983677945" sldId="262"/>
            <ac:spMk id="7" creationId="{426489B3-F5D0-421F-A207-7334740E71AE}"/>
          </ac:spMkLst>
        </pc:spChg>
        <pc:spChg chg="add mod">
          <ac:chgData name="Lin McMullin" userId="2012eb511a6bbdfc" providerId="LiveId" clId="{BD1CFD37-A532-4CA7-B19F-0A959F1B8018}" dt="2020-09-20T19:33:59.585" v="974" actId="20577"/>
          <ac:spMkLst>
            <pc:docMk/>
            <pc:sldMk cId="2983677945" sldId="262"/>
            <ac:spMk id="10" creationId="{99808D40-03D4-4C07-B4C1-60B94967EA35}"/>
          </ac:spMkLst>
        </pc:spChg>
        <pc:grpChg chg="add mod">
          <ac:chgData name="Lin McMullin" userId="2012eb511a6bbdfc" providerId="LiveId" clId="{BD1CFD37-A532-4CA7-B19F-0A959F1B8018}" dt="2020-09-20T19:33:00.622" v="966" actId="1035"/>
          <ac:grpSpMkLst>
            <pc:docMk/>
            <pc:sldMk cId="2983677945" sldId="262"/>
            <ac:grpSpMk id="8" creationId="{2E6A4597-C417-4968-AAE5-199E02AA0621}"/>
          </ac:grpSpMkLst>
        </pc:grpChg>
        <pc:grpChg chg="add mod">
          <ac:chgData name="Lin McMullin" userId="2012eb511a6bbdfc" providerId="LiveId" clId="{BD1CFD37-A532-4CA7-B19F-0A959F1B8018}" dt="2020-09-20T19:32:58.120" v="963" actId="1035"/>
          <ac:grpSpMkLst>
            <pc:docMk/>
            <pc:sldMk cId="2983677945" sldId="262"/>
            <ac:grpSpMk id="9" creationId="{0340AEBB-AA98-47D5-9AEC-60D14F9A4AD5}"/>
          </ac:grpSpMkLst>
        </pc:grpChg>
        <pc:graphicFrameChg chg="add mod">
          <ac:chgData name="Lin McMullin" userId="2012eb511a6bbdfc" providerId="LiveId" clId="{BD1CFD37-A532-4CA7-B19F-0A959F1B8018}" dt="2020-09-20T19:34:53.068" v="976" actId="1076"/>
          <ac:graphicFrameMkLst>
            <pc:docMk/>
            <pc:sldMk cId="2983677945" sldId="262"/>
            <ac:graphicFrameMk id="3" creationId="{143236B0-BF9B-4999-8BE9-CA7F18563689}"/>
          </ac:graphicFrameMkLst>
        </pc:graphicFrameChg>
        <pc:graphicFrameChg chg="add mod">
          <ac:chgData name="Lin McMullin" userId="2012eb511a6bbdfc" providerId="LiveId" clId="{BD1CFD37-A532-4CA7-B19F-0A959F1B8018}" dt="2020-09-20T19:32:33.012" v="957" actId="1076"/>
          <ac:graphicFrameMkLst>
            <pc:docMk/>
            <pc:sldMk cId="2983677945" sldId="262"/>
            <ac:graphicFrameMk id="4" creationId="{2C3B8455-A09F-40F1-992C-E4FF35C482F9}"/>
          </ac:graphicFrameMkLst>
        </pc:graphicFrameChg>
        <pc:graphicFrameChg chg="add mod">
          <ac:chgData name="Lin McMullin" userId="2012eb511a6bbdfc" providerId="LiveId" clId="{BD1CFD37-A532-4CA7-B19F-0A959F1B8018}" dt="2020-09-20T19:32:15.029" v="953" actId="164"/>
          <ac:graphicFrameMkLst>
            <pc:docMk/>
            <pc:sldMk cId="2983677945" sldId="262"/>
            <ac:graphicFrameMk id="5" creationId="{8E20B1EF-513B-4F72-A98F-8B0071AF2196}"/>
          </ac:graphicFrameMkLst>
        </pc:graphicFrameChg>
        <pc:picChg chg="del">
          <ac:chgData name="Lin McMullin" userId="2012eb511a6bbdfc" providerId="LiveId" clId="{BD1CFD37-A532-4CA7-B19F-0A959F1B8018}" dt="2020-09-20T19:28:15.071" v="892" actId="21"/>
          <ac:picMkLst>
            <pc:docMk/>
            <pc:sldMk cId="2983677945" sldId="262"/>
            <ac:picMk id="4105" creationId="{9192F861-E5CB-41FB-9D26-307B04FF2A8F}"/>
          </ac:picMkLst>
        </pc:picChg>
      </pc:sldChg>
    </pc:docChg>
  </pc:docChgLst>
  <pc:docChgLst>
    <pc:chgData name="Lin McMullin" userId="2012eb511a6bbdfc" providerId="LiveId" clId="{2E1DD46E-493D-4FC5-B084-623ABE05EB18}"/>
    <pc:docChg chg="modSld">
      <pc:chgData name="Lin McMullin" userId="2012eb511a6bbdfc" providerId="LiveId" clId="{2E1DD46E-493D-4FC5-B084-623ABE05EB18}" dt="2020-09-20T19:54:55.435" v="0" actId="20577"/>
      <pc:docMkLst>
        <pc:docMk/>
      </pc:docMkLst>
      <pc:sldChg chg="modSp mod">
        <pc:chgData name="Lin McMullin" userId="2012eb511a6bbdfc" providerId="LiveId" clId="{2E1DD46E-493D-4FC5-B084-623ABE05EB18}" dt="2020-09-20T19:54:55.435" v="0" actId="20577"/>
        <pc:sldMkLst>
          <pc:docMk/>
          <pc:sldMk cId="4078942491" sldId="256"/>
        </pc:sldMkLst>
        <pc:spChg chg="mod">
          <ac:chgData name="Lin McMullin" userId="2012eb511a6bbdfc" providerId="LiveId" clId="{2E1DD46E-493D-4FC5-B084-623ABE05EB18}" dt="2020-09-20T19:54:55.435" v="0" actId="20577"/>
          <ac:spMkLst>
            <pc:docMk/>
            <pc:sldMk cId="4078942491" sldId="256"/>
            <ac:spMk id="3" creationId="{E8A96243-1F0A-4AB3-A91E-70DF64C2A029}"/>
          </ac:spMkLst>
        </pc:spChg>
      </pc:sldChg>
    </pc:docChg>
  </pc:docChgLst>
  <pc:docChgLst>
    <pc:chgData name="Lin McMullin" userId="2012eb511a6bbdfc" providerId="LiveId" clId="{333F9B52-6348-4497-BD50-EB438E2A867D}"/>
    <pc:docChg chg="undo custSel addSld modSld sldOrd">
      <pc:chgData name="Lin McMullin" userId="2012eb511a6bbdfc" providerId="LiveId" clId="{333F9B52-6348-4497-BD50-EB438E2A867D}" dt="2020-11-09T20:34:07.902" v="138"/>
      <pc:docMkLst>
        <pc:docMk/>
      </pc:docMkLst>
      <pc:sldChg chg="addSp modSp mod ord modAnim">
        <pc:chgData name="Lin McMullin" userId="2012eb511a6bbdfc" providerId="LiveId" clId="{333F9B52-6348-4497-BD50-EB438E2A867D}" dt="2020-10-26T17:44:44.797" v="89"/>
        <pc:sldMkLst>
          <pc:docMk/>
          <pc:sldMk cId="4078942491" sldId="256"/>
        </pc:sldMkLst>
        <pc:spChg chg="mod">
          <ac:chgData name="Lin McMullin" userId="2012eb511a6bbdfc" providerId="LiveId" clId="{333F9B52-6348-4497-BD50-EB438E2A867D}" dt="2020-10-19T15:46:50.499" v="75" actId="1037"/>
          <ac:spMkLst>
            <pc:docMk/>
            <pc:sldMk cId="4078942491" sldId="256"/>
            <ac:spMk id="2" creationId="{2F7A49FB-5D1C-42E0-9C28-5183230A645B}"/>
          </ac:spMkLst>
        </pc:spChg>
        <pc:spChg chg="add mod">
          <ac:chgData name="Lin McMullin" userId="2012eb511a6bbdfc" providerId="LiveId" clId="{333F9B52-6348-4497-BD50-EB438E2A867D}" dt="2020-10-19T15:46:50.499" v="75" actId="1037"/>
          <ac:spMkLst>
            <pc:docMk/>
            <pc:sldMk cId="4078942491" sldId="256"/>
            <ac:spMk id="6" creationId="{96E462BF-25A9-4AAA-BDB1-081B70B1D3C4}"/>
          </ac:spMkLst>
        </pc:spChg>
      </pc:sldChg>
      <pc:sldChg chg="modSp">
        <pc:chgData name="Lin McMullin" userId="2012eb511a6bbdfc" providerId="LiveId" clId="{333F9B52-6348-4497-BD50-EB438E2A867D}" dt="2020-11-04T16:19:07.588" v="95"/>
        <pc:sldMkLst>
          <pc:docMk/>
          <pc:sldMk cId="1490032064" sldId="258"/>
        </pc:sldMkLst>
        <pc:graphicFrameChg chg="mod">
          <ac:chgData name="Lin McMullin" userId="2012eb511a6bbdfc" providerId="LiveId" clId="{333F9B52-6348-4497-BD50-EB438E2A867D}" dt="2020-11-04T16:19:07.588" v="95"/>
          <ac:graphicFrameMkLst>
            <pc:docMk/>
            <pc:sldMk cId="1490032064" sldId="258"/>
            <ac:graphicFrameMk id="5" creationId="{6C2107EF-344B-4D2F-9E13-D4DE0AF428F1}"/>
          </ac:graphicFrameMkLst>
        </pc:graphicFrameChg>
      </pc:sldChg>
      <pc:sldChg chg="modSp mod modAnim">
        <pc:chgData name="Lin McMullin" userId="2012eb511a6bbdfc" providerId="LiveId" clId="{333F9B52-6348-4497-BD50-EB438E2A867D}" dt="2020-11-09T20:34:07.902" v="138"/>
        <pc:sldMkLst>
          <pc:docMk/>
          <pc:sldMk cId="335519859" sldId="260"/>
        </pc:sldMkLst>
        <pc:spChg chg="mod">
          <ac:chgData name="Lin McMullin" userId="2012eb511a6bbdfc" providerId="LiveId" clId="{333F9B52-6348-4497-BD50-EB438E2A867D}" dt="2020-11-09T20:31:13.321" v="127" actId="1076"/>
          <ac:spMkLst>
            <pc:docMk/>
            <pc:sldMk cId="335519859" sldId="260"/>
            <ac:spMk id="14" creationId="{83445D51-2B0F-4484-B395-5AA6D9F2E988}"/>
          </ac:spMkLst>
        </pc:spChg>
        <pc:grpChg chg="mod">
          <ac:chgData name="Lin McMullin" userId="2012eb511a6bbdfc" providerId="LiveId" clId="{333F9B52-6348-4497-BD50-EB438E2A867D}" dt="2020-11-09T20:31:39.575" v="134" actId="1076"/>
          <ac:grpSpMkLst>
            <pc:docMk/>
            <pc:sldMk cId="335519859" sldId="260"/>
            <ac:grpSpMk id="10" creationId="{BC99903B-DBD9-47CB-AC4D-932904F4D693}"/>
          </ac:grpSpMkLst>
        </pc:grpChg>
        <pc:graphicFrameChg chg="mod">
          <ac:chgData name="Lin McMullin" userId="2012eb511a6bbdfc" providerId="LiveId" clId="{333F9B52-6348-4497-BD50-EB438E2A867D}" dt="2020-11-04T16:27:14.579" v="99"/>
          <ac:graphicFrameMkLst>
            <pc:docMk/>
            <pc:sldMk cId="335519859" sldId="260"/>
            <ac:graphicFrameMk id="5" creationId="{09BA78F4-D9FD-467C-B161-223DA278EF06}"/>
          </ac:graphicFrameMkLst>
        </pc:graphicFrameChg>
        <pc:graphicFrameChg chg="mod">
          <ac:chgData name="Lin McMullin" userId="2012eb511a6bbdfc" providerId="LiveId" clId="{333F9B52-6348-4497-BD50-EB438E2A867D}" dt="2020-11-09T20:31:36.293" v="133" actId="1076"/>
          <ac:graphicFrameMkLst>
            <pc:docMk/>
            <pc:sldMk cId="335519859" sldId="260"/>
            <ac:graphicFrameMk id="7" creationId="{B3921EC1-246F-4EBB-92A7-2ABAA8894076}"/>
          </ac:graphicFrameMkLst>
        </pc:graphicFrameChg>
        <pc:graphicFrameChg chg="mod">
          <ac:chgData name="Lin McMullin" userId="2012eb511a6bbdfc" providerId="LiveId" clId="{333F9B52-6348-4497-BD50-EB438E2A867D}" dt="2020-11-09T20:31:35.834" v="132" actId="1076"/>
          <ac:graphicFrameMkLst>
            <pc:docMk/>
            <pc:sldMk cId="335519859" sldId="260"/>
            <ac:graphicFrameMk id="9" creationId="{6E09486F-CEC5-45C8-85BF-9292D2E1B935}"/>
          </ac:graphicFrameMkLst>
        </pc:graphicFrameChg>
        <pc:graphicFrameChg chg="mod">
          <ac:chgData name="Lin McMullin" userId="2012eb511a6bbdfc" providerId="LiveId" clId="{333F9B52-6348-4497-BD50-EB438E2A867D}" dt="2020-11-09T20:31:21.202" v="128" actId="1076"/>
          <ac:graphicFrameMkLst>
            <pc:docMk/>
            <pc:sldMk cId="335519859" sldId="260"/>
            <ac:graphicFrameMk id="15" creationId="{8D289138-C6FD-442A-9C1E-26587A548C77}"/>
          </ac:graphicFrameMkLst>
        </pc:graphicFrameChg>
        <pc:graphicFrameChg chg="mod">
          <ac:chgData name="Lin McMullin" userId="2012eb511a6bbdfc" providerId="LiveId" clId="{333F9B52-6348-4497-BD50-EB438E2A867D}" dt="2020-11-04T16:27:14.579" v="99"/>
          <ac:graphicFrameMkLst>
            <pc:docMk/>
            <pc:sldMk cId="335519859" sldId="260"/>
            <ac:graphicFrameMk id="21" creationId="{3220B650-BB83-422C-99F6-D5C90C8B04C4}"/>
          </ac:graphicFrameMkLst>
        </pc:graphicFrameChg>
        <pc:picChg chg="mod">
          <ac:chgData name="Lin McMullin" userId="2012eb511a6bbdfc" providerId="LiveId" clId="{333F9B52-6348-4497-BD50-EB438E2A867D}" dt="2020-11-09T20:31:05.969" v="126" actId="1076"/>
          <ac:picMkLst>
            <pc:docMk/>
            <pc:sldMk cId="335519859" sldId="260"/>
            <ac:picMk id="12" creationId="{CE7A46AA-5053-4D03-992D-B992CB2D7138}"/>
          </ac:picMkLst>
        </pc:picChg>
      </pc:sldChg>
      <pc:sldChg chg="modNotesTx">
        <pc:chgData name="Lin McMullin" userId="2012eb511a6bbdfc" providerId="LiveId" clId="{333F9B52-6348-4497-BD50-EB438E2A867D}" dt="2020-11-04T16:30:49.601" v="108" actId="20577"/>
        <pc:sldMkLst>
          <pc:docMk/>
          <pc:sldMk cId="1688413163" sldId="261"/>
        </pc:sldMkLst>
      </pc:sldChg>
      <pc:sldChg chg="modSp mod">
        <pc:chgData name="Lin McMullin" userId="2012eb511a6bbdfc" providerId="LiveId" clId="{333F9B52-6348-4497-BD50-EB438E2A867D}" dt="2020-10-21T15:10:48.104" v="86" actId="1076"/>
        <pc:sldMkLst>
          <pc:docMk/>
          <pc:sldMk cId="2983677945" sldId="262"/>
        </pc:sldMkLst>
        <pc:grpChg chg="mod">
          <ac:chgData name="Lin McMullin" userId="2012eb511a6bbdfc" providerId="LiveId" clId="{333F9B52-6348-4497-BD50-EB438E2A867D}" dt="2020-10-21T15:10:48.104" v="86" actId="1076"/>
          <ac:grpSpMkLst>
            <pc:docMk/>
            <pc:sldMk cId="2983677945" sldId="262"/>
            <ac:grpSpMk id="9" creationId="{0340AEBB-AA98-47D5-9AEC-60D14F9A4AD5}"/>
          </ac:grpSpMkLst>
        </pc:grpChg>
      </pc:sldChg>
      <pc:sldChg chg="add">
        <pc:chgData name="Lin McMullin" userId="2012eb511a6bbdfc" providerId="LiveId" clId="{333F9B52-6348-4497-BD50-EB438E2A867D}" dt="2020-10-19T15:48:25.726" v="85"/>
        <pc:sldMkLst>
          <pc:docMk/>
          <pc:sldMk cId="2736269997" sldId="263"/>
        </pc:sldMkLst>
      </pc:sldChg>
      <pc:sldChg chg="modSp add mod ord">
        <pc:chgData name="Lin McMullin" userId="2012eb511a6bbdfc" providerId="LiveId" clId="{333F9B52-6348-4497-BD50-EB438E2A867D}" dt="2020-11-04T16:32:24.194" v="124" actId="20577"/>
        <pc:sldMkLst>
          <pc:docMk/>
          <pc:sldMk cId="1251753240" sldId="378"/>
        </pc:sldMkLst>
        <pc:spChg chg="mod">
          <ac:chgData name="Lin McMullin" userId="2012eb511a6bbdfc" providerId="LiveId" clId="{333F9B52-6348-4497-BD50-EB438E2A867D}" dt="2020-10-26T17:57:22.812" v="90" actId="6549"/>
          <ac:spMkLst>
            <pc:docMk/>
            <pc:sldMk cId="1251753240" sldId="378"/>
            <ac:spMk id="2" creationId="{DF835FEF-6C59-414F-BD2D-057950CBAEF0}"/>
          </ac:spMkLst>
        </pc:spChg>
        <pc:spChg chg="mod">
          <ac:chgData name="Lin McMullin" userId="2012eb511a6bbdfc" providerId="LiveId" clId="{333F9B52-6348-4497-BD50-EB438E2A867D}" dt="2020-11-04T16:32:24.194" v="124" actId="20577"/>
          <ac:spMkLst>
            <pc:docMk/>
            <pc:sldMk cId="1251753240" sldId="378"/>
            <ac:spMk id="9" creationId="{12964A12-DCE9-4A78-ABC4-5554D0D0DF78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14.wmf"/><Relationship Id="rId4" Type="http://schemas.openxmlformats.org/officeDocument/2006/relationships/image" Target="../media/image2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93CF2-1835-471A-B63F-E5D38D32F08B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90FD94-E540-4223-A99F-FF349824E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97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2016 CED p. 54</a:t>
            </a:r>
          </a:p>
          <a:p>
            <a:endParaRPr lang="en-US" dirty="0"/>
          </a:p>
          <a:p>
            <a:r>
              <a:rPr lang="en-US" dirty="0"/>
              <a:t>First example from1997 “radical 50” we will see later only 7% of students got it correct. At least they weren’t guessing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90FD94-E540-4223-A99F-FF349824EC2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8456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2016 CED p. 54</a:t>
            </a:r>
          </a:p>
          <a:p>
            <a:endParaRPr lang="en-US" dirty="0"/>
          </a:p>
          <a:p>
            <a:r>
              <a:rPr lang="en-US"/>
              <a:t>Answer Choices:  </a:t>
            </a:r>
            <a:r>
              <a:rPr lang="en-US" dirty="0"/>
              <a:t>NOTICE Choices B, C, and D can be eliminated once you’ve decided b – a =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90FD94-E540-4223-A99F-FF349824EC2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790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2016 CED p. 54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90FD94-E540-4223-A99F-FF349824EC2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1340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PROBLEMS</a:t>
            </a:r>
          </a:p>
          <a:p>
            <a:endParaRPr lang="en-US" dirty="0"/>
          </a:p>
          <a:p>
            <a:pPr marL="228600" indent="-228600">
              <a:buAutoNum type="arabicPeriod"/>
            </a:pPr>
            <a:r>
              <a:rPr lang="en-US" dirty="0"/>
              <a:t>Answer not unique</a:t>
            </a:r>
          </a:p>
          <a:p>
            <a:pPr marL="228600" indent="-228600">
              <a:buAutoNum type="arabicPeriod"/>
            </a:pPr>
            <a:endParaRPr lang="en-US" dirty="0"/>
          </a:p>
          <a:p>
            <a:pPr marL="228600" indent="-228600">
              <a:buAutoNum type="arabicPeriod"/>
            </a:pPr>
            <a:r>
              <a:rPr lang="en-US" dirty="0"/>
              <a:t>When would you do something like this?</a:t>
            </a:r>
          </a:p>
          <a:p>
            <a:pPr marL="228600" indent="-228600">
              <a:buAutoNum type="arabicPeriod"/>
            </a:pPr>
            <a:endParaRPr lang="en-US" dirty="0"/>
          </a:p>
          <a:p>
            <a:pPr marL="228600" indent="-228600">
              <a:buAutoNum type="arabicPeriod"/>
            </a:pPr>
            <a:r>
              <a:rPr lang="en-US" dirty="0"/>
              <a:t>Column 1: various correct answers</a:t>
            </a:r>
          </a:p>
          <a:p>
            <a:pPr marL="228600" indent="-228600">
              <a:buAutoNum type="arabicPeriod"/>
            </a:pPr>
            <a:r>
              <a:rPr lang="en-US" dirty="0"/>
              <a:t>Column 2: Original choices</a:t>
            </a:r>
          </a:p>
          <a:p>
            <a:pPr marL="228600" indent="-228600">
              <a:buAutoNum type="arabicPeriod"/>
            </a:pPr>
            <a:r>
              <a:rPr lang="en-US" dirty="0"/>
              <a:t>Column 3: Original choices as numbers.  NOTICE that putting a 1/3 in front of choices B and C gives correct answer.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90FD94-E540-4223-A99F-FF349824EC2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3187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 B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90FD94-E540-4223-A99F-FF349824EC2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0627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you find 2 answers 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90FD94-E540-4223-A99F-FF349824EC2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3323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Read last bullet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3EC56D-A4BA-4A41-B0DB-BC0A1EBC2E62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811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666D2-E34A-4AF6-BA88-000B3EF295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B95A16-43C7-47CF-B8C3-4F15BF0865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48E4-A00C-42B6-919D-AC209F12D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ADB56-CFE6-4362-92B1-73FD7C1A591D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C32A8B-859E-45EB-9360-BBA3F0087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D4B472-274F-4DEA-A333-A08867779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89DB2-230D-49EA-93DA-E0F814E22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496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6FE6F-0938-41BD-BA53-7EC93B7D5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986ED-1A6F-4C3F-AC65-FF26B381F3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6A35CE-15C4-422C-85CE-1126B74EC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ADB56-CFE6-4362-92B1-73FD7C1A591D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2B60D9-09B5-4A98-9448-20E71C121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C6F18E-34FC-426A-A3BB-61689A09D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89DB2-230D-49EA-93DA-E0F814E22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644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20CAF-B2D4-4C0C-8242-FA419310B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4A2B2A-C614-4F5C-9CB4-7EE32193B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01A2CF-55BA-42E5-B08C-0A62C5D84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ADB56-CFE6-4362-92B1-73FD7C1A591D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4819F3-4071-4F8F-81F3-432E8B5E1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8EBA35-47CA-4D3D-AE32-AA547A833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89DB2-230D-49EA-93DA-E0F814E22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564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388B-C077-4E58-B952-F7FCD5479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F811A-9BC1-4C15-9468-88983F9D65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5B879B-1514-4FA3-820F-91F26F4FBD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E3CCF8-131F-4B35-A258-2F9BC86C8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ADB56-CFE6-4362-92B1-73FD7C1A591D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C9BA2F-62F4-42D1-91E0-217A6D1B7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D3E55B-9C70-4430-9985-CC9AE0C33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89DB2-230D-49EA-93DA-E0F814E22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832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ED165-477F-47AF-B57E-1E6C73838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9BF48B-C622-4122-99D1-1CD39F3E67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83BA77-8727-4A6A-85E7-B9061AF0EC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976D31-DC34-445E-888E-81A5E1501D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2E7E57-CCFC-42DE-9A78-F226E8EAB0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5A65A4-89EF-48CC-9518-79BE2C134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ADB56-CFE6-4362-92B1-73FD7C1A591D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26D7FC-1941-495B-B2F2-A20D6D8AC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DB839A-AF4B-48B5-B62C-CC04EC80F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89DB2-230D-49EA-93DA-E0F814E22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856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3ED7E-4151-4B39-A495-11D67A912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0C8AF3-5DFE-43D6-BEC5-5BC20CB62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ADB56-CFE6-4362-92B1-73FD7C1A591D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EE5BC0-6BBA-4AB2-B0AE-681061571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D24E5A-1B8D-4ED1-BCD6-7DE4C7602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89DB2-230D-49EA-93DA-E0F814E22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658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637185-F26F-4A3E-992D-F60EC93E7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ADB56-CFE6-4362-92B1-73FD7C1A591D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D68EFE-7D55-48F3-AEC5-779F9069E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CCF93C-5D28-46E9-92A6-E7683A243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89DB2-230D-49EA-93DA-E0F814E22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418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6C453-1E37-4FDD-AAFB-B3055376B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198CC4-75A9-486A-950A-809D668185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30249E-EB22-4E26-B388-2862A6C67D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5FB380-A217-4062-AE40-E16F29164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ADB56-CFE6-4362-92B1-73FD7C1A591D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C194CC-D1B2-4698-8819-1F80A9EEB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2B87B9-A738-4F81-95DB-E9C307E74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89DB2-230D-49EA-93DA-E0F814E22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152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C8266-2C9F-4C16-BB1F-209201E0E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DD0595-580D-4D57-A3FD-7C7122564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B7812A-5BC2-49B5-ADBE-7EF3FD523B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0EFDC9-5636-4728-B78A-6AF257A66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ADB56-CFE6-4362-92B1-73FD7C1A591D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D65740-EDBB-49A8-AA54-19D2C3084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86EA4C-255C-4A34-8432-5F5C2FC98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89DB2-230D-49EA-93DA-E0F814E22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92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103C6-C8C5-478E-BAF8-ACC258F27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7843B-C334-4404-B599-2DD8F2A94F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B1C054-3D5C-4C02-B077-97D58BBAE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ADB56-CFE6-4362-92B1-73FD7C1A591D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A9C6C6-00D9-4298-82B2-C951114C7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1A222D-FD65-496B-9D7E-DA5BFEA58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89DB2-230D-49EA-93DA-E0F814E22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532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1DFB42-F054-4D42-88D6-E26E50CA3E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646894-E921-47EC-A58A-CF5897814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9691EF-83F2-4800-BDBC-892B7DBF7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ADB56-CFE6-4362-92B1-73FD7C1A591D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556DD-F751-4CC5-BE86-023D3DA1E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90532B-10AC-48CE-8C91-49DDC6381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89DB2-230D-49EA-93DA-E0F814E22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6252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— 1 Column with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03460" y="555809"/>
            <a:ext cx="7430048" cy="5372292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chemeClr val="accent2"/>
              </a:buClr>
              <a:buFont typeface="Arial" charset="0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Click to add text or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ED8CA-143E-8B40-B3C8-0174DDF149E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466611" y="555809"/>
            <a:ext cx="3741179" cy="1135696"/>
          </a:xfrm>
          <a:prstGeom prst="rect">
            <a:avLst/>
          </a:prstGeom>
        </p:spPr>
        <p:txBody>
          <a:bodyPr lIns="0" tIns="137160" rIns="0" bIns="0">
            <a:spAutoFit/>
          </a:bodyPr>
          <a:lstStyle>
            <a:lvl1pPr>
              <a:defRPr sz="3200" baseline="0">
                <a:solidFill>
                  <a:schemeClr val="tx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r>
              <a:rPr lang="en-US" sz="3600" dirty="0">
                <a:latin typeface="Roboto Slab" charset="0"/>
                <a:ea typeface="Roboto Slab" charset="0"/>
                <a:cs typeface="Roboto Slab" charset="0"/>
              </a:rPr>
              <a:t>Title of slide goes here.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692275"/>
            <a:ext cx="3741738" cy="674031"/>
          </a:xfrm>
          <a:prstGeom prst="rect">
            <a:avLst/>
          </a:prstGeom>
        </p:spPr>
        <p:txBody>
          <a:bodyPr lIns="0" tIns="228600" rIns="0" bIns="0">
            <a:sp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pPr lvl="0"/>
            <a:r>
              <a:rPr lang="en-US" dirty="0"/>
              <a:t>Subtitle goes here — align top of subtitle box with bottom of title box.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466611" y="2481943"/>
            <a:ext cx="3741179" cy="3446158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chemeClr val="accent2"/>
              </a:buClr>
              <a:buFont typeface="Arial" charset="0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6648578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B0F848-F737-435E-BE98-37381AD2B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C2D4CB-2F7F-45A2-AA94-F015CAD2FE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134ECB-827F-4B3B-8716-F7825CCC1D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ADB56-CFE6-4362-92B1-73FD7C1A591D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1C569B-C6D1-432A-919E-73F93583C2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827524-F785-4729-BB68-E7621AF225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D89DB2-230D-49EA-93DA-E0F814E22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49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teachingcalculus.files.wordpress.com/2016/11/double-riemann.jp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7.w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.w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6.wmf"/><Relationship Id="rId5" Type="http://schemas.openxmlformats.org/officeDocument/2006/relationships/image" Target="../media/image3.wmf"/><Relationship Id="rId15" Type="http://schemas.openxmlformats.org/officeDocument/2006/relationships/image" Target="../media/image8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wmf"/><Relationship Id="rId14" Type="http://schemas.openxmlformats.org/officeDocument/2006/relationships/oleObject" Target="../embeddings/oleObject6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image" Target="../media/image13.wmf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0.wmf"/><Relationship Id="rId12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12.wmf"/><Relationship Id="rId5" Type="http://schemas.openxmlformats.org/officeDocument/2006/relationships/image" Target="../media/image9.wmf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7.bin"/><Relationship Id="rId9" Type="http://schemas.openxmlformats.org/officeDocument/2006/relationships/image" Target="../media/image11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3" Type="http://schemas.openxmlformats.org/officeDocument/2006/relationships/image" Target="../media/image18.wmf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5.wmf"/><Relationship Id="rId12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9.wmf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17.wmf"/><Relationship Id="rId5" Type="http://schemas.openxmlformats.org/officeDocument/2006/relationships/image" Target="../media/image14.wmf"/><Relationship Id="rId15" Type="http://schemas.openxmlformats.org/officeDocument/2006/relationships/oleObject" Target="../embeddings/oleObject17.bin"/><Relationship Id="rId10" Type="http://schemas.openxmlformats.org/officeDocument/2006/relationships/oleObject" Target="../embeddings/oleObject15.bin"/><Relationship Id="rId4" Type="http://schemas.openxmlformats.org/officeDocument/2006/relationships/oleObject" Target="../embeddings/oleObject12.bin"/><Relationship Id="rId9" Type="http://schemas.openxmlformats.org/officeDocument/2006/relationships/image" Target="../media/image16.wmf"/><Relationship Id="rId1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11/relationships/webextension" Target="../webextensions/webextension1.xml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hyperlink" Target="https://teachingcalculus.files.wordpress.com/2016/11/riemann-reversal.jpg" TargetMode="Externa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8.bin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13" Type="http://schemas.openxmlformats.org/officeDocument/2006/relationships/image" Target="../media/image24.wmf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50.png"/><Relationship Id="rId12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microsoft.com/office/2011/relationships/webextension" Target="../webextensions/webextension2.xml"/><Relationship Id="rId11" Type="http://schemas.openxmlformats.org/officeDocument/2006/relationships/image" Target="../media/image23.wmf"/><Relationship Id="rId5" Type="http://schemas.openxmlformats.org/officeDocument/2006/relationships/image" Target="../media/image14.wmf"/><Relationship Id="rId10" Type="http://schemas.openxmlformats.org/officeDocument/2006/relationships/oleObject" Target="../embeddings/oleObject21.bin"/><Relationship Id="rId4" Type="http://schemas.openxmlformats.org/officeDocument/2006/relationships/oleObject" Target="../embeddings/oleObject19.bin"/><Relationship Id="rId9" Type="http://schemas.openxmlformats.org/officeDocument/2006/relationships/image" Target="../media/image22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teachingcalculus.files.wordpress.com/2016/11/double-riemann.jpg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achingcalculus.com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A49FB-5D1C-42E0-9C28-5183230A64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93715" y="2878207"/>
            <a:ext cx="4758920" cy="1138698"/>
          </a:xfrm>
        </p:spPr>
        <p:txBody>
          <a:bodyPr/>
          <a:lstStyle/>
          <a:p>
            <a:r>
              <a:rPr lang="en-US" dirty="0">
                <a:latin typeface="Copperplate Gothic Bold" panose="020E0705020206020404" pitchFamily="34" charset="0"/>
              </a:rPr>
              <a:t>Reversed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A96243-1F0A-4AB3-A91E-70DF64C2A0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83030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Short Topic 8</a:t>
            </a:r>
          </a:p>
          <a:p>
            <a:r>
              <a:rPr lang="en-US" dirty="0"/>
              <a:t>Presented by Lin McMullin</a:t>
            </a:r>
          </a:p>
          <a:p>
            <a:r>
              <a:rPr lang="en-US" dirty="0"/>
              <a:t>Mass Insight Fall Conference </a:t>
            </a:r>
          </a:p>
          <a:p>
            <a:r>
              <a:rPr lang="en-US" dirty="0"/>
              <a:t>November 2020</a:t>
            </a:r>
          </a:p>
          <a:p>
            <a:endParaRPr lang="en-US" dirty="0"/>
          </a:p>
        </p:txBody>
      </p:sp>
      <p:pic>
        <p:nvPicPr>
          <p:cNvPr id="1026" name="Picture 2" descr="double-riemann">
            <a:hlinkClick r:id="rId2"/>
            <a:extLst>
              <a:ext uri="{FF2B5EF4-FFF2-40B4-BE49-F238E27FC236}">
                <a16:creationId xmlns:a16="http://schemas.microsoft.com/office/drawing/2014/main" id="{7B186AFC-F21D-4F80-891B-4EF31F8C14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233803" y="620309"/>
            <a:ext cx="2143125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double-riemann">
            <a:hlinkClick r:id="rId2"/>
            <a:extLst>
              <a:ext uri="{FF2B5EF4-FFF2-40B4-BE49-F238E27FC236}">
                <a16:creationId xmlns:a16="http://schemas.microsoft.com/office/drawing/2014/main" id="{18110CF7-B99B-4AAD-9F8F-67FBAAFCBF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8125967" y="620309"/>
            <a:ext cx="2143125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6E462BF-25A9-4AAA-BDB1-081B70B1D3C4}"/>
              </a:ext>
            </a:extLst>
          </p:cNvPr>
          <p:cNvSpPr txBox="1">
            <a:spLocks/>
          </p:cNvSpPr>
          <p:nvPr/>
        </p:nvSpPr>
        <p:spPr>
          <a:xfrm>
            <a:off x="2127916" y="2878207"/>
            <a:ext cx="3879406" cy="113869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Copperplate Gothic Bold" panose="020E0705020206020404" pitchFamily="34" charset="0"/>
              </a:rPr>
              <a:t>Riemann</a:t>
            </a:r>
          </a:p>
        </p:txBody>
      </p:sp>
    </p:spTree>
    <p:extLst>
      <p:ext uri="{BB962C8B-B14F-4D97-AF65-F5344CB8AC3E}">
        <p14:creationId xmlns:p14="http://schemas.microsoft.com/office/powerpoint/2010/main" val="4078942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2DBF0-9DFC-4C60-B976-60A3C50F4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kern="1200">
                <a:solidFill>
                  <a:srgbClr val="000000"/>
                </a:solidFill>
                <a:effectLst/>
                <a:latin typeface="Copperplate Gothic Bold" panose="020E0705020206020404" pitchFamily="34" charset="0"/>
                <a:ea typeface="+mj-ea"/>
                <a:cs typeface="+mj-cs"/>
              </a:rPr>
              <a:t>Riemann Reversed</a:t>
            </a:r>
            <a:endParaRPr lang="en-US" sz="36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E92520F-23BA-4D5D-9B91-4765221CEC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26721" y="1690687"/>
            <a:ext cx="7784923" cy="2897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497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2DBF0-9DFC-4C60-B976-60A3C50F4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kern="1200">
                <a:solidFill>
                  <a:srgbClr val="000000"/>
                </a:solidFill>
                <a:effectLst/>
                <a:latin typeface="Copperplate Gothic Bold" panose="020E0705020206020404" pitchFamily="34" charset="0"/>
                <a:ea typeface="+mj-ea"/>
                <a:cs typeface="+mj-cs"/>
              </a:rPr>
              <a:t>Riemann Reversed</a:t>
            </a:r>
            <a:endParaRPr lang="en-US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021A05-0BE3-44D5-8BDE-DAB4A0C6280F}"/>
              </a:ext>
            </a:extLst>
          </p:cNvPr>
          <p:cNvSpPr txBox="1"/>
          <p:nvPr/>
        </p:nvSpPr>
        <p:spPr>
          <a:xfrm>
            <a:off x="981744" y="1832547"/>
            <a:ext cx="94024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right-side Riemann sum for the function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the interval [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a, b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with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equal subdivisions, has the form:</a:t>
            </a:r>
          </a:p>
          <a:p>
            <a:endParaRPr lang="en-US" dirty="0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6C2107EF-344B-4D2F-9E13-D4DE0AF428F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2622645"/>
              </p:ext>
            </p:extLst>
          </p:nvPr>
        </p:nvGraphicFramePr>
        <p:xfrm>
          <a:off x="2663825" y="2565400"/>
          <a:ext cx="5270500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Equation" r:id="rId4" imgW="5270400" imgH="1269720" progId="Equation.DSMT4">
                  <p:embed/>
                </p:oleObj>
              </mc:Choice>
              <mc:Fallback>
                <p:oleObj name="Equation" r:id="rId4" imgW="5270400" imgH="126972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6C2107EF-344B-4D2F-9E13-D4DE0AF428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663825" y="2565400"/>
                        <a:ext cx="5270500" cy="127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9A5EA9C-8661-42AC-9D35-5B483703AC16}"/>
              </a:ext>
            </a:extLst>
          </p:cNvPr>
          <p:cNvCxnSpPr>
            <a:cxnSpLocks/>
          </p:cNvCxnSpPr>
          <p:nvPr/>
        </p:nvCxnSpPr>
        <p:spPr>
          <a:xfrm flipH="1">
            <a:off x="5812221" y="3644877"/>
            <a:ext cx="147146" cy="130549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701BE056-8127-4FEA-B646-104C98FE026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4315628"/>
              </p:ext>
            </p:extLst>
          </p:nvPr>
        </p:nvGraphicFramePr>
        <p:xfrm>
          <a:off x="6067997" y="4043624"/>
          <a:ext cx="207010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Equation" r:id="rId6" imgW="2070000" imgH="253800" progId="Equation.DSMT4">
                  <p:embed/>
                </p:oleObj>
              </mc:Choice>
              <mc:Fallback>
                <p:oleObj name="Equation" r:id="rId6" imgW="2070000" imgH="253800" progId="Equation.DSMT4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701BE056-8127-4FEA-B646-104C98FE026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067997" y="4043624"/>
                        <a:ext cx="2070100" cy="25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7B1D8E7B-F52D-4D11-A4E6-F5E80BD8E2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0074358"/>
              </p:ext>
            </p:extLst>
          </p:nvPr>
        </p:nvGraphicFramePr>
        <p:xfrm>
          <a:off x="6067997" y="4334843"/>
          <a:ext cx="139700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Equation" r:id="rId8" imgW="1396800" imgH="253800" progId="Equation.DSMT4">
                  <p:embed/>
                </p:oleObj>
              </mc:Choice>
              <mc:Fallback>
                <p:oleObj name="Equation" r:id="rId8" imgW="1396800" imgH="253800" progId="Equation.DSMT4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7B1D8E7B-F52D-4D11-A4E6-F5E80BD8E2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067997" y="4334843"/>
                        <a:ext cx="1397000" cy="25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7DB60581-34AF-4217-B09A-8E3D24E7957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2946783"/>
              </p:ext>
            </p:extLst>
          </p:nvPr>
        </p:nvGraphicFramePr>
        <p:xfrm>
          <a:off x="5981700" y="4880062"/>
          <a:ext cx="25908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Equation" r:id="rId10" imgW="2590560" imgH="838080" progId="Equation.DSMT4">
                  <p:embed/>
                </p:oleObj>
              </mc:Choice>
              <mc:Fallback>
                <p:oleObj name="Equation" r:id="rId10" imgW="2590560" imgH="838080" progId="Equation.DSMT4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7DB60581-34AF-4217-B09A-8E3D24E795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981700" y="4880062"/>
                        <a:ext cx="2590800" cy="83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3B14982A-8C53-4E8D-A1B2-27DB81053B7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3390318"/>
              </p:ext>
            </p:extLst>
          </p:nvPr>
        </p:nvGraphicFramePr>
        <p:xfrm>
          <a:off x="3774042" y="4880062"/>
          <a:ext cx="21590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Equation" r:id="rId12" imgW="2158920" imgH="838080" progId="Equation.DSMT4">
                  <p:embed/>
                </p:oleObj>
              </mc:Choice>
              <mc:Fallback>
                <p:oleObj name="Equation" r:id="rId12" imgW="2158920" imgH="838080" progId="Equation.DSMT4">
                  <p:embed/>
                  <p:pic>
                    <p:nvPicPr>
                      <p:cNvPr id="19" name="Object 18">
                        <a:extLst>
                          <a:ext uri="{FF2B5EF4-FFF2-40B4-BE49-F238E27FC236}">
                            <a16:creationId xmlns:a16="http://schemas.microsoft.com/office/drawing/2014/main" id="{3B14982A-8C53-4E8D-A1B2-27DB81053B7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774042" y="4880062"/>
                        <a:ext cx="2159000" cy="83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3220B650-BB83-422C-99F6-D5C90C8B04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9889922"/>
              </p:ext>
            </p:extLst>
          </p:nvPr>
        </p:nvGraphicFramePr>
        <p:xfrm>
          <a:off x="8572223" y="5000712"/>
          <a:ext cx="170180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Equation" r:id="rId14" imgW="1701720" imgH="596880" progId="Equation.DSMT4">
                  <p:embed/>
                </p:oleObj>
              </mc:Choice>
              <mc:Fallback>
                <p:oleObj name="Equation" r:id="rId14" imgW="1701720" imgH="596880" progId="Equation.DSMT4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3220B650-BB83-422C-99F6-D5C90C8B04C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8572223" y="5000712"/>
                        <a:ext cx="1701800" cy="596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Content Placeholder 3">
            <a:extLst>
              <a:ext uri="{FF2B5EF4-FFF2-40B4-BE49-F238E27FC236}">
                <a16:creationId xmlns:a16="http://schemas.microsoft.com/office/drawing/2014/main" id="{1E8E20F5-48B2-4C4B-B83C-9AFDD89DAB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16"/>
          <a:srcRect t="21813" r="73082"/>
          <a:stretch/>
        </p:blipFill>
        <p:spPr>
          <a:xfrm>
            <a:off x="9336470" y="2259408"/>
            <a:ext cx="2095501" cy="2265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032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2DBF0-9DFC-4C60-B976-60A3C50F4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kern="1200">
                <a:solidFill>
                  <a:srgbClr val="000000"/>
                </a:solidFill>
                <a:effectLst/>
                <a:latin typeface="Copperplate Gothic Bold" panose="020E0705020206020404" pitchFamily="34" charset="0"/>
                <a:ea typeface="+mj-ea"/>
                <a:cs typeface="+mj-cs"/>
              </a:rPr>
              <a:t>Riemann Reversed</a:t>
            </a:r>
            <a:endParaRPr lang="en-US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021A05-0BE3-44D5-8BDE-DAB4A0C6280F}"/>
              </a:ext>
            </a:extLst>
          </p:cNvPr>
          <p:cNvSpPr txBox="1"/>
          <p:nvPr/>
        </p:nvSpPr>
        <p:spPr>
          <a:xfrm>
            <a:off x="981744" y="1832547"/>
            <a:ext cx="94024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 WAIT!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6C2107EF-344B-4D2F-9E13-D4DE0AF428F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63058" y="2755877"/>
          <a:ext cx="52705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Equation" r:id="rId4" imgW="5270400" imgH="888840" progId="Equation.DSMT4">
                  <p:embed/>
                </p:oleObj>
              </mc:Choice>
              <mc:Fallback>
                <p:oleObj name="Equation" r:id="rId4" imgW="5270400" imgH="88884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6C2107EF-344B-4D2F-9E13-D4DE0AF428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663058" y="2755877"/>
                        <a:ext cx="5270500" cy="889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9A5EA9C-8661-42AC-9D35-5B483703AC16}"/>
              </a:ext>
            </a:extLst>
          </p:cNvPr>
          <p:cNvCxnSpPr>
            <a:cxnSpLocks/>
          </p:cNvCxnSpPr>
          <p:nvPr/>
        </p:nvCxnSpPr>
        <p:spPr>
          <a:xfrm>
            <a:off x="4913295" y="3424424"/>
            <a:ext cx="398397" cy="158255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701BE056-8127-4FEA-B646-104C98FE026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6582722"/>
              </p:ext>
            </p:extLst>
          </p:nvPr>
        </p:nvGraphicFramePr>
        <p:xfrm>
          <a:off x="5322662" y="4049586"/>
          <a:ext cx="213360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Equation" r:id="rId6" imgW="2133360" imgH="253800" progId="Equation.DSMT4">
                  <p:embed/>
                </p:oleObj>
              </mc:Choice>
              <mc:Fallback>
                <p:oleObj name="Equation" r:id="rId6" imgW="2133360" imgH="253800" progId="Equation.DSMT4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701BE056-8127-4FEA-B646-104C98FE026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322662" y="4049586"/>
                        <a:ext cx="2133600" cy="25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3B14982A-8C53-4E8D-A1B2-27DB81053B7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9314143"/>
              </p:ext>
            </p:extLst>
          </p:nvPr>
        </p:nvGraphicFramePr>
        <p:xfrm>
          <a:off x="3640138" y="4886325"/>
          <a:ext cx="24257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Equation" r:id="rId8" imgW="2425680" imgH="838080" progId="Equation.DSMT4">
                  <p:embed/>
                </p:oleObj>
              </mc:Choice>
              <mc:Fallback>
                <p:oleObj name="Equation" r:id="rId8" imgW="2425680" imgH="838080" progId="Equation.DSMT4">
                  <p:embed/>
                  <p:pic>
                    <p:nvPicPr>
                      <p:cNvPr id="19" name="Object 18">
                        <a:extLst>
                          <a:ext uri="{FF2B5EF4-FFF2-40B4-BE49-F238E27FC236}">
                            <a16:creationId xmlns:a16="http://schemas.microsoft.com/office/drawing/2014/main" id="{3B14982A-8C53-4E8D-A1B2-27DB81053B7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640138" y="4886325"/>
                        <a:ext cx="2425700" cy="83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3220B650-BB83-422C-99F6-D5C90C8B04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0433958"/>
              </p:ext>
            </p:extLst>
          </p:nvPr>
        </p:nvGraphicFramePr>
        <p:xfrm>
          <a:off x="6110288" y="4937125"/>
          <a:ext cx="14605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Equation" r:id="rId10" imgW="1460160" imgH="736560" progId="Equation.DSMT4">
                  <p:embed/>
                </p:oleObj>
              </mc:Choice>
              <mc:Fallback>
                <p:oleObj name="Equation" r:id="rId10" imgW="1460160" imgH="736560" progId="Equation.DSMT4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3220B650-BB83-422C-99F6-D5C90C8B04C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110288" y="4937125"/>
                        <a:ext cx="1460500" cy="736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1FC3F0D-A058-4FE4-9972-863A4C0FC2AE}"/>
              </a:ext>
            </a:extLst>
          </p:cNvPr>
          <p:cNvCxnSpPr>
            <a:cxnSpLocks/>
          </p:cNvCxnSpPr>
          <p:nvPr/>
        </p:nvCxnSpPr>
        <p:spPr>
          <a:xfrm>
            <a:off x="4212266" y="3424424"/>
            <a:ext cx="775343" cy="174134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A39CC38E-B8B6-4516-8BC2-7D9C8450415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3362333"/>
              </p:ext>
            </p:extLst>
          </p:nvPr>
        </p:nvGraphicFramePr>
        <p:xfrm>
          <a:off x="2944167" y="4043624"/>
          <a:ext cx="139700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Equation" r:id="rId12" imgW="1396800" imgH="253800" progId="Equation.DSMT4">
                  <p:embed/>
                </p:oleObj>
              </mc:Choice>
              <mc:Fallback>
                <p:oleObj name="Equation" r:id="rId12" imgW="1396800" imgH="25380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A39CC38E-B8B6-4516-8BC2-7D9C8450415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944167" y="4043624"/>
                        <a:ext cx="1397000" cy="25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51729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2DBF0-9DFC-4C60-B976-60A3C50F4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kern="1200">
                <a:solidFill>
                  <a:srgbClr val="000000"/>
                </a:solidFill>
                <a:effectLst/>
                <a:latin typeface="Copperplate Gothic Bold" panose="020E0705020206020404" pitchFamily="34" charset="0"/>
                <a:ea typeface="+mj-ea"/>
                <a:cs typeface="+mj-cs"/>
              </a:rPr>
              <a:t>Riemann Reversed</a:t>
            </a:r>
            <a:endParaRPr lang="en-US" sz="3600" dirty="0"/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FEF7DC02-A75B-4B75-B891-25EEAF32F0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4003039"/>
              </p:ext>
            </p:extLst>
          </p:nvPr>
        </p:nvGraphicFramePr>
        <p:xfrm>
          <a:off x="6515100" y="3384550"/>
          <a:ext cx="1778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Equation" r:id="rId4" imgW="177480" imgH="291960" progId="Equation.DSMT4">
                  <p:embed/>
                </p:oleObj>
              </mc:Choice>
              <mc:Fallback>
                <p:oleObj name="Equation" r:id="rId4" imgW="177480" imgH="291960" progId="Equation.DSMT4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FEF7DC02-A75B-4B75-B891-25EEAF32F0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515100" y="3384550"/>
                        <a:ext cx="177800" cy="29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9">
            <a:extLst>
              <a:ext uri="{FF2B5EF4-FFF2-40B4-BE49-F238E27FC236}">
                <a16:creationId xmlns:a16="http://schemas.microsoft.com/office/drawing/2014/main" id="{BC99903B-DBD9-47CB-AC4D-932904F4D693}"/>
              </a:ext>
            </a:extLst>
          </p:cNvPr>
          <p:cNvGrpSpPr/>
          <p:nvPr/>
        </p:nvGrpSpPr>
        <p:grpSpPr>
          <a:xfrm>
            <a:off x="8024211" y="1838227"/>
            <a:ext cx="2603853" cy="3405790"/>
            <a:chOff x="606072" y="2827338"/>
            <a:chExt cx="2603853" cy="3405790"/>
          </a:xfrm>
        </p:grpSpPr>
        <p:graphicFrame>
          <p:nvGraphicFramePr>
            <p:cNvPr id="21" name="Object 20">
              <a:extLst>
                <a:ext uri="{FF2B5EF4-FFF2-40B4-BE49-F238E27FC236}">
                  <a16:creationId xmlns:a16="http://schemas.microsoft.com/office/drawing/2014/main" id="{3220B650-BB83-422C-99F6-D5C90C8B04C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95323509"/>
                </p:ext>
              </p:extLst>
            </p:nvPr>
          </p:nvGraphicFramePr>
          <p:xfrm>
            <a:off x="708025" y="2827338"/>
            <a:ext cx="2095500" cy="736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5" name="Equation" r:id="rId6" imgW="2095200" imgH="736560" progId="Equation.DSMT4">
                    <p:embed/>
                  </p:oleObj>
                </mc:Choice>
                <mc:Fallback>
                  <p:oleObj name="Equation" r:id="rId6" imgW="2095200" imgH="736560" progId="Equation.DSMT4">
                    <p:embed/>
                    <p:pic>
                      <p:nvPicPr>
                        <p:cNvPr id="21" name="Object 20">
                          <a:extLst>
                            <a:ext uri="{FF2B5EF4-FFF2-40B4-BE49-F238E27FC236}">
                              <a16:creationId xmlns:a16="http://schemas.microsoft.com/office/drawing/2014/main" id="{3220B650-BB83-422C-99F6-D5C90C8B04C4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708025" y="2827338"/>
                          <a:ext cx="2095500" cy="736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" name="Object 4">
              <a:extLst>
                <a:ext uri="{FF2B5EF4-FFF2-40B4-BE49-F238E27FC236}">
                  <a16:creationId xmlns:a16="http://schemas.microsoft.com/office/drawing/2014/main" id="{09BA78F4-D9FD-467C-B161-223DA278EF06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59868739"/>
                </p:ext>
              </p:extLst>
            </p:nvPr>
          </p:nvGraphicFramePr>
          <p:xfrm>
            <a:off x="606072" y="3717433"/>
            <a:ext cx="1828800" cy="736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6" name="Equation" r:id="rId8" imgW="1828800" imgH="736560" progId="Equation.DSMT4">
                    <p:embed/>
                  </p:oleObj>
                </mc:Choice>
                <mc:Fallback>
                  <p:oleObj name="Equation" r:id="rId8" imgW="1828800" imgH="736560" progId="Equation.DSMT4">
                    <p:embed/>
                    <p:pic>
                      <p:nvPicPr>
                        <p:cNvPr id="5" name="Object 4">
                          <a:extLst>
                            <a:ext uri="{FF2B5EF4-FFF2-40B4-BE49-F238E27FC236}">
                              <a16:creationId xmlns:a16="http://schemas.microsoft.com/office/drawing/2014/main" id="{09BA78F4-D9FD-467C-B161-223DA278EF06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606072" y="3717433"/>
                          <a:ext cx="1828800" cy="736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" name="Object 6">
              <a:extLst>
                <a:ext uri="{FF2B5EF4-FFF2-40B4-BE49-F238E27FC236}">
                  <a16:creationId xmlns:a16="http://schemas.microsoft.com/office/drawing/2014/main" id="{B3921EC1-246F-4EBB-92A7-2ABAA8894076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43913662"/>
                </p:ext>
              </p:extLst>
            </p:nvPr>
          </p:nvGraphicFramePr>
          <p:xfrm>
            <a:off x="708025" y="4606798"/>
            <a:ext cx="2197100" cy="736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7" name="Equation" r:id="rId10" imgW="2197080" imgH="736560" progId="Equation.DSMT4">
                    <p:embed/>
                  </p:oleObj>
                </mc:Choice>
                <mc:Fallback>
                  <p:oleObj name="Equation" r:id="rId10" imgW="2197080" imgH="736560" progId="Equation.DSMT4">
                    <p:embed/>
                    <p:pic>
                      <p:nvPicPr>
                        <p:cNvPr id="7" name="Object 6">
                          <a:extLst>
                            <a:ext uri="{FF2B5EF4-FFF2-40B4-BE49-F238E27FC236}">
                              <a16:creationId xmlns:a16="http://schemas.microsoft.com/office/drawing/2014/main" id="{B3921EC1-246F-4EBB-92A7-2ABAA8894076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708025" y="4606798"/>
                          <a:ext cx="2197100" cy="736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Object 8">
              <a:extLst>
                <a:ext uri="{FF2B5EF4-FFF2-40B4-BE49-F238E27FC236}">
                  <a16:creationId xmlns:a16="http://schemas.microsoft.com/office/drawing/2014/main" id="{6E09486F-CEC5-45C8-85BF-9292D2E1B935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21627356"/>
                </p:ext>
              </p:extLst>
            </p:nvPr>
          </p:nvGraphicFramePr>
          <p:xfrm>
            <a:off x="708025" y="5496528"/>
            <a:ext cx="2501900" cy="736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8" name="Equation" r:id="rId12" imgW="2501640" imgH="736560" progId="Equation.DSMT4">
                    <p:embed/>
                  </p:oleObj>
                </mc:Choice>
                <mc:Fallback>
                  <p:oleObj name="Equation" r:id="rId12" imgW="2501640" imgH="736560" progId="Equation.DSMT4">
                    <p:embed/>
                    <p:pic>
                      <p:nvPicPr>
                        <p:cNvPr id="9" name="Object 8">
                          <a:extLst>
                            <a:ext uri="{FF2B5EF4-FFF2-40B4-BE49-F238E27FC236}">
                              <a16:creationId xmlns:a16="http://schemas.microsoft.com/office/drawing/2014/main" id="{6E09486F-CEC5-45C8-85BF-9292D2E1B935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708025" y="5496528"/>
                          <a:ext cx="2501900" cy="736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2" name="Content Placeholder 3">
            <a:extLst>
              <a:ext uri="{FF2B5EF4-FFF2-40B4-BE49-F238E27FC236}">
                <a16:creationId xmlns:a16="http://schemas.microsoft.com/office/drawing/2014/main" id="{CE7A46AA-5053-4D03-992D-B992CB2D71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14"/>
          <a:srcRect t="21813" r="73082"/>
          <a:stretch/>
        </p:blipFill>
        <p:spPr>
          <a:xfrm>
            <a:off x="942678" y="1838227"/>
            <a:ext cx="2095501" cy="2265686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FDC1A109-809B-478F-BF5C-E11C2475982A}"/>
              </a:ext>
            </a:extLst>
          </p:cNvPr>
          <p:cNvGrpSpPr/>
          <p:nvPr/>
        </p:nvGrpSpPr>
        <p:grpSpPr>
          <a:xfrm>
            <a:off x="4828189" y="1735723"/>
            <a:ext cx="1686911" cy="2862322"/>
            <a:chOff x="4742826" y="2497954"/>
            <a:chExt cx="1686911" cy="2862322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3445D51-2B0F-4484-B395-5AA6D9F2E988}"/>
                </a:ext>
              </a:extLst>
            </p:cNvPr>
            <p:cNvSpPr txBox="1"/>
            <p:nvPr/>
          </p:nvSpPr>
          <p:spPr>
            <a:xfrm>
              <a:off x="4742826" y="2497954"/>
              <a:ext cx="1686911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AutoNum type="alphaUcParenBoth"/>
              </a:pP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14/9</a:t>
              </a:r>
            </a:p>
            <a:p>
              <a:pPr marL="342900" indent="-342900">
                <a:lnSpc>
                  <a:spcPct val="200000"/>
                </a:lnSpc>
                <a:buAutoNum type="alphaUcParenBoth"/>
              </a:pP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14/3</a:t>
              </a:r>
            </a:p>
            <a:p>
              <a:pPr marL="342900" indent="-342900">
                <a:lnSpc>
                  <a:spcPct val="200000"/>
                </a:lnSpc>
                <a:buAutoNum type="alphaUcParenBoth"/>
              </a:pP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14/3</a:t>
              </a:r>
            </a:p>
            <a:p>
              <a:pPr marL="342900" indent="-342900">
                <a:lnSpc>
                  <a:spcPct val="200000"/>
                </a:lnSpc>
                <a:buAutoNum type="alphaUcParenBoth"/>
              </a:pP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pPr marL="342900" indent="-342900">
                <a:buAutoNum type="alphaUcParenBoth"/>
              </a:pPr>
              <a:endParaRPr lang="en-US" dirty="0"/>
            </a:p>
            <a:p>
              <a:pPr marL="342900" indent="-342900">
                <a:buAutoNum type="alphaUcParenBoth"/>
              </a:pPr>
              <a:endParaRPr lang="en-US" dirty="0"/>
            </a:p>
          </p:txBody>
        </p:sp>
        <p:graphicFrame>
          <p:nvGraphicFramePr>
            <p:cNvPr id="15" name="Object 14">
              <a:extLst>
                <a:ext uri="{FF2B5EF4-FFF2-40B4-BE49-F238E27FC236}">
                  <a16:creationId xmlns:a16="http://schemas.microsoft.com/office/drawing/2014/main" id="{8D289138-C6FD-442A-9C1E-26587A548C7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38292229"/>
                </p:ext>
              </p:extLst>
            </p:nvPr>
          </p:nvGraphicFramePr>
          <p:xfrm>
            <a:off x="5362937" y="4292831"/>
            <a:ext cx="889000" cy="393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9" name="Equation" r:id="rId15" imgW="888840" imgH="393480" progId="Equation.DSMT4">
                    <p:embed/>
                  </p:oleObj>
                </mc:Choice>
                <mc:Fallback>
                  <p:oleObj name="Equation" r:id="rId15" imgW="888840" imgH="393480" progId="Equation.DSMT4">
                    <p:embed/>
                    <p:pic>
                      <p:nvPicPr>
                        <p:cNvPr id="15" name="Object 14">
                          <a:extLst>
                            <a:ext uri="{FF2B5EF4-FFF2-40B4-BE49-F238E27FC236}">
                              <a16:creationId xmlns:a16="http://schemas.microsoft.com/office/drawing/2014/main" id="{8D289138-C6FD-442A-9C1E-26587A548C77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5362937" y="4292831"/>
                          <a:ext cx="889000" cy="3937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35519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2DBF0-9DFC-4C60-B976-60A3C50F4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kern="1200">
                <a:solidFill>
                  <a:srgbClr val="000000"/>
                </a:solidFill>
                <a:effectLst/>
                <a:latin typeface="Copperplate Gothic Bold" panose="020E0705020206020404" pitchFamily="34" charset="0"/>
                <a:ea typeface="+mj-ea"/>
                <a:cs typeface="+mj-cs"/>
              </a:rPr>
              <a:t>Riemann Reversed</a:t>
            </a:r>
            <a:endParaRPr lang="en-US" sz="3600" dirty="0"/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FEF7DC02-A75B-4B75-B891-25EEAF32F08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15100" y="3384550"/>
          <a:ext cx="1778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Equation" r:id="rId4" imgW="177480" imgH="291960" progId="Equation.DSMT4">
                  <p:embed/>
                </p:oleObj>
              </mc:Choice>
              <mc:Fallback>
                <p:oleObj name="Equation" r:id="rId4" imgW="177480" imgH="291960" progId="Equation.DSMT4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FEF7DC02-A75B-4B75-B891-25EEAF32F0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515100" y="3384550"/>
                        <a:ext cx="177800" cy="29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05" name="Picture 9" descr="riemann-reversal">
            <a:hlinkClick r:id="rId6"/>
            <a:extLst>
              <a:ext uri="{FF2B5EF4-FFF2-40B4-BE49-F238E27FC236}">
                <a16:creationId xmlns:a16="http://schemas.microsoft.com/office/drawing/2014/main" id="{9192F861-E5CB-41FB-9D26-307B04FF2A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8" r="-1"/>
          <a:stretch/>
        </p:blipFill>
        <p:spPr bwMode="auto">
          <a:xfrm>
            <a:off x="1793174" y="1795153"/>
            <a:ext cx="9001496" cy="2706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18" name="Add-in 17" title="Breaktime">
                <a:extLst>
                  <a:ext uri="{FF2B5EF4-FFF2-40B4-BE49-F238E27FC236}">
                    <a16:creationId xmlns:a16="http://schemas.microsoft.com/office/drawing/2014/main" id="{376F768C-3DF4-4C17-8156-4F5E9552891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1629311"/>
                  </p:ext>
                </p:extLst>
              </p:nvPr>
            </p:nvGraphicFramePr>
            <p:xfrm>
              <a:off x="5836025" y="4076989"/>
              <a:ext cx="5517776" cy="2706946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8"/>
              </a:graphicData>
            </a:graphic>
          </p:graphicFrame>
        </mc:Choice>
        <mc:Fallback>
          <p:pic>
            <p:nvPicPr>
              <p:cNvPr id="18" name="Add-in 17" title="Breaktime">
                <a:extLst>
                  <a:ext uri="{FF2B5EF4-FFF2-40B4-BE49-F238E27FC236}">
                    <a16:creationId xmlns:a16="http://schemas.microsoft.com/office/drawing/2014/main" id="{376F768C-3DF4-4C17-8156-4F5E9552891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836025" y="4076989"/>
                <a:ext cx="5517776" cy="270694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884131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2DBF0-9DFC-4C60-B976-60A3C50F4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kern="1200">
                <a:solidFill>
                  <a:srgbClr val="000000"/>
                </a:solidFill>
                <a:effectLst/>
                <a:latin typeface="Copperplate Gothic Bold" panose="020E0705020206020404" pitchFamily="34" charset="0"/>
                <a:ea typeface="+mj-ea"/>
                <a:cs typeface="+mj-cs"/>
              </a:rPr>
              <a:t>Riemann Reversed</a:t>
            </a:r>
            <a:endParaRPr lang="en-US" sz="3600" dirty="0"/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FEF7DC02-A75B-4B75-B891-25EEAF32F08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15100" y="3384550"/>
          <a:ext cx="1778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Equation" r:id="rId4" imgW="177480" imgH="291960" progId="Equation.DSMT4">
                  <p:embed/>
                </p:oleObj>
              </mc:Choice>
              <mc:Fallback>
                <p:oleObj name="Equation" r:id="rId4" imgW="177480" imgH="291960" progId="Equation.DSMT4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FEF7DC02-A75B-4B75-B891-25EEAF32F0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515100" y="3384550"/>
                        <a:ext cx="177800" cy="29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18" name="Add-in 17" title="Breaktime">
                <a:extLst>
                  <a:ext uri="{FF2B5EF4-FFF2-40B4-BE49-F238E27FC236}">
                    <a16:creationId xmlns:a16="http://schemas.microsoft.com/office/drawing/2014/main" id="{376F768C-3DF4-4C17-8156-4F5E9552891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836025" y="4076989"/>
              <a:ext cx="5517776" cy="2706946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6"/>
              </a:graphicData>
            </a:graphic>
          </p:graphicFrame>
        </mc:Choice>
        <mc:Fallback xmlns="">
          <p:pic>
            <p:nvPicPr>
              <p:cNvPr id="18" name="Add-in 17" title="Breaktime">
                <a:extLst>
                  <a:ext uri="{FF2B5EF4-FFF2-40B4-BE49-F238E27FC236}">
                    <a16:creationId xmlns:a16="http://schemas.microsoft.com/office/drawing/2014/main" id="{376F768C-3DF4-4C17-8156-4F5E9552891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836025" y="4076989"/>
                <a:ext cx="5517776" cy="2706946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143236B0-BF9B-4999-8BE9-CA7F185636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0732132"/>
              </p:ext>
            </p:extLst>
          </p:nvPr>
        </p:nvGraphicFramePr>
        <p:xfrm>
          <a:off x="4248525" y="1709790"/>
          <a:ext cx="31750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Equation" r:id="rId8" imgW="3174840" imgH="990360" progId="Equation.DSMT4">
                  <p:embed/>
                </p:oleObj>
              </mc:Choice>
              <mc:Fallback>
                <p:oleObj name="Equation" r:id="rId8" imgW="3174840" imgH="990360" progId="Equation.DSMT4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143236B0-BF9B-4999-8BE9-CA7F185636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248525" y="1709790"/>
                        <a:ext cx="3175000" cy="990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2E6A4597-C417-4968-AAE5-199E02AA0621}"/>
              </a:ext>
            </a:extLst>
          </p:cNvPr>
          <p:cNvGrpSpPr/>
          <p:nvPr/>
        </p:nvGrpSpPr>
        <p:grpSpPr>
          <a:xfrm>
            <a:off x="2665352" y="2700770"/>
            <a:ext cx="2032000" cy="1301133"/>
            <a:chOff x="1667824" y="2909455"/>
            <a:chExt cx="2032000" cy="1301133"/>
          </a:xfrm>
        </p:grpSpPr>
        <p:graphicFrame>
          <p:nvGraphicFramePr>
            <p:cNvPr id="4" name="Object 3">
              <a:extLst>
                <a:ext uri="{FF2B5EF4-FFF2-40B4-BE49-F238E27FC236}">
                  <a16:creationId xmlns:a16="http://schemas.microsoft.com/office/drawing/2014/main" id="{2C3B8455-A09F-40F1-992C-E4FF35C482F9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8290634"/>
                </p:ext>
              </p:extLst>
            </p:nvPr>
          </p:nvGraphicFramePr>
          <p:xfrm>
            <a:off x="1667824" y="3321588"/>
            <a:ext cx="2032000" cy="889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4" name="Equation" r:id="rId10" imgW="2031840" imgH="888840" progId="Equation.DSMT4">
                    <p:embed/>
                  </p:oleObj>
                </mc:Choice>
                <mc:Fallback>
                  <p:oleObj name="Equation" r:id="rId10" imgW="2031840" imgH="888840" progId="Equation.DSMT4">
                    <p:embed/>
                    <p:pic>
                      <p:nvPicPr>
                        <p:cNvPr id="4" name="Object 3">
                          <a:extLst>
                            <a:ext uri="{FF2B5EF4-FFF2-40B4-BE49-F238E27FC236}">
                              <a16:creationId xmlns:a16="http://schemas.microsoft.com/office/drawing/2014/main" id="{2C3B8455-A09F-40F1-992C-E4FF35C482F9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1667824" y="3321588"/>
                          <a:ext cx="2032000" cy="889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26489B3-F5D0-421F-A207-7334740E71AE}"/>
                </a:ext>
              </a:extLst>
            </p:cNvPr>
            <p:cNvSpPr txBox="1"/>
            <p:nvPr/>
          </p:nvSpPr>
          <p:spPr>
            <a:xfrm>
              <a:off x="1667824" y="2909455"/>
              <a:ext cx="6815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= 0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340AEBB-AA98-47D5-9AEC-60D14F9A4AD5}"/>
              </a:ext>
            </a:extLst>
          </p:cNvPr>
          <p:cNvGrpSpPr/>
          <p:nvPr/>
        </p:nvGrpSpPr>
        <p:grpSpPr>
          <a:xfrm>
            <a:off x="2665352" y="4492317"/>
            <a:ext cx="1384300" cy="1233756"/>
            <a:chOff x="6523348" y="2881044"/>
            <a:chExt cx="1384300" cy="1233756"/>
          </a:xfrm>
        </p:grpSpPr>
        <p:graphicFrame>
          <p:nvGraphicFramePr>
            <p:cNvPr id="5" name="Object 4">
              <a:extLst>
                <a:ext uri="{FF2B5EF4-FFF2-40B4-BE49-F238E27FC236}">
                  <a16:creationId xmlns:a16="http://schemas.microsoft.com/office/drawing/2014/main" id="{8E20B1EF-513B-4F72-A98F-8B0071AF2196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50014202"/>
                </p:ext>
              </p:extLst>
            </p:nvPr>
          </p:nvGraphicFramePr>
          <p:xfrm>
            <a:off x="6523348" y="3238500"/>
            <a:ext cx="1384300" cy="876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5" name="Equation" r:id="rId12" imgW="1384200" imgH="876240" progId="Equation.DSMT4">
                    <p:embed/>
                  </p:oleObj>
                </mc:Choice>
                <mc:Fallback>
                  <p:oleObj name="Equation" r:id="rId12" imgW="1384200" imgH="876240" progId="Equation.DSMT4">
                    <p:embed/>
                    <p:pic>
                      <p:nvPicPr>
                        <p:cNvPr id="5" name="Object 4">
                          <a:extLst>
                            <a:ext uri="{FF2B5EF4-FFF2-40B4-BE49-F238E27FC236}">
                              <a16:creationId xmlns:a16="http://schemas.microsoft.com/office/drawing/2014/main" id="{8E20B1EF-513B-4F72-A98F-8B0071AF2196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6523348" y="3238500"/>
                          <a:ext cx="1384300" cy="8763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9808D40-03D4-4C07-B4C1-60B94967EA35}"/>
                </a:ext>
              </a:extLst>
            </p:cNvPr>
            <p:cNvSpPr txBox="1"/>
            <p:nvPr/>
          </p:nvSpPr>
          <p:spPr>
            <a:xfrm>
              <a:off x="6523348" y="2881044"/>
              <a:ext cx="6815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=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83677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A49FB-5D1C-42E0-9C28-5183230A64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93715" y="2878207"/>
            <a:ext cx="4758920" cy="1138698"/>
          </a:xfrm>
        </p:spPr>
        <p:txBody>
          <a:bodyPr/>
          <a:lstStyle/>
          <a:p>
            <a:r>
              <a:rPr lang="en-US" dirty="0">
                <a:latin typeface="Copperplate Gothic Bold" panose="020E0705020206020404" pitchFamily="34" charset="0"/>
              </a:rPr>
              <a:t>Reversed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A96243-1F0A-4AB3-A91E-70DF64C2A0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83030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Short Topic 8</a:t>
            </a:r>
          </a:p>
          <a:p>
            <a:r>
              <a:rPr lang="en-US" dirty="0"/>
              <a:t>Presented by Lin McMullin</a:t>
            </a:r>
          </a:p>
          <a:p>
            <a:r>
              <a:rPr lang="en-US" dirty="0"/>
              <a:t>Mass Insight Fall Conference </a:t>
            </a:r>
          </a:p>
          <a:p>
            <a:r>
              <a:rPr lang="en-US" dirty="0"/>
              <a:t>November 2020</a:t>
            </a:r>
          </a:p>
          <a:p>
            <a:endParaRPr lang="en-US" dirty="0"/>
          </a:p>
        </p:txBody>
      </p:sp>
      <p:pic>
        <p:nvPicPr>
          <p:cNvPr id="1026" name="Picture 2" descr="double-riemann">
            <a:hlinkClick r:id="rId2"/>
            <a:extLst>
              <a:ext uri="{FF2B5EF4-FFF2-40B4-BE49-F238E27FC236}">
                <a16:creationId xmlns:a16="http://schemas.microsoft.com/office/drawing/2014/main" id="{7B186AFC-F21D-4F80-891B-4EF31F8C14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233803" y="620309"/>
            <a:ext cx="2143125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double-riemann">
            <a:hlinkClick r:id="rId2"/>
            <a:extLst>
              <a:ext uri="{FF2B5EF4-FFF2-40B4-BE49-F238E27FC236}">
                <a16:creationId xmlns:a16="http://schemas.microsoft.com/office/drawing/2014/main" id="{18110CF7-B99B-4AAD-9F8F-67FBAAFCBF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8125967" y="620309"/>
            <a:ext cx="2143125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6E462BF-25A9-4AAA-BDB1-081B70B1D3C4}"/>
              </a:ext>
            </a:extLst>
          </p:cNvPr>
          <p:cNvSpPr txBox="1">
            <a:spLocks/>
          </p:cNvSpPr>
          <p:nvPr/>
        </p:nvSpPr>
        <p:spPr>
          <a:xfrm>
            <a:off x="2127916" y="2878207"/>
            <a:ext cx="3879406" cy="113869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Copperplate Gothic Bold" panose="020E0705020206020404" pitchFamily="34" charset="0"/>
              </a:rPr>
              <a:t>Riemann</a:t>
            </a:r>
          </a:p>
        </p:txBody>
      </p:sp>
    </p:spTree>
    <p:extLst>
      <p:ext uri="{BB962C8B-B14F-4D97-AF65-F5344CB8AC3E}">
        <p14:creationId xmlns:p14="http://schemas.microsoft.com/office/powerpoint/2010/main" val="2736269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F835FEF-6C59-414F-BD2D-057950CBAEF0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dirty="0"/>
              <a:t>Lin McMullin</a:t>
            </a:r>
          </a:p>
          <a:p>
            <a:r>
              <a:rPr lang="en-US" dirty="0"/>
              <a:t>Moderator, AP Calculus Community</a:t>
            </a:r>
          </a:p>
          <a:p>
            <a:r>
              <a:rPr lang="en-US" dirty="0"/>
              <a:t>AP Calculus AB &amp; BC teacher for 30 years</a:t>
            </a:r>
          </a:p>
          <a:p>
            <a:r>
              <a:rPr lang="en-US" dirty="0"/>
              <a:t>AP Consultant since 1991</a:t>
            </a:r>
          </a:p>
          <a:p>
            <a:r>
              <a:rPr lang="en-US" dirty="0"/>
              <a:t>National Director of Mathematical Programs for the National Math and Science Initiative (2008 – 20012) </a:t>
            </a:r>
          </a:p>
          <a:p>
            <a:r>
              <a:rPr lang="en-US" dirty="0"/>
              <a:t>Author of </a:t>
            </a:r>
            <a:r>
              <a:rPr lang="en-US" i="1" dirty="0"/>
              <a:t>Teaching AP Calculus</a:t>
            </a:r>
            <a:r>
              <a:rPr lang="en-US" dirty="0"/>
              <a:t> </a:t>
            </a:r>
          </a:p>
          <a:p>
            <a:r>
              <a:rPr lang="en-US" dirty="0"/>
              <a:t>Blogger at </a:t>
            </a:r>
            <a:r>
              <a:rPr lang="en-US" dirty="0">
                <a:hlinkClick r:id="rId3"/>
              </a:rPr>
              <a:t>TeachingCalculus.com</a:t>
            </a:r>
            <a:endParaRPr lang="en-US" dirty="0"/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/>
          </a:p>
          <a:p>
            <a:r>
              <a:rPr lang="en-US" dirty="0"/>
              <a:t>Links to resources for this session and a copy of the PowerPoint slides may be found here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dirty="0"/>
              <a:t> </a:t>
            </a:r>
            <a:r>
              <a:rPr lang="en-US" sz="2000" dirty="0">
                <a:hlinkClick r:id="rId3"/>
              </a:rPr>
              <a:t>www.TeachingCalculus.com</a:t>
            </a:r>
            <a:r>
              <a:rPr lang="en-US" sz="2000" dirty="0"/>
              <a:t> &gt; Presentations &gt; Mass Insight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AB56ED-16FF-4448-8E20-CBB33E0EC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ED8CA-143E-8B40-B3C8-0174DDF149EE}" type="slidenum">
              <a:rPr lang="en-US" smtClean="0"/>
              <a:t>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2D1598E-477C-854B-84F4-20BE741FC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611" y="555809"/>
            <a:ext cx="3741179" cy="581698"/>
          </a:xfrm>
        </p:spPr>
        <p:txBody>
          <a:bodyPr/>
          <a:lstStyle/>
          <a:p>
            <a:r>
              <a:rPr lang="en-US" dirty="0"/>
              <a:t>Welcome!</a:t>
            </a:r>
          </a:p>
        </p:txBody>
      </p:sp>
      <p:pic>
        <p:nvPicPr>
          <p:cNvPr id="8" name="Content Placeholder 7" descr="A person wearing glasses posing for the camera&#10;&#10;Description automatically generated">
            <a:extLst>
              <a:ext uri="{FF2B5EF4-FFF2-40B4-BE49-F238E27FC236}">
                <a16:creationId xmlns:a16="http://schemas.microsoft.com/office/drawing/2014/main" id="{9350C0C4-EFE9-4490-AB81-DB782F808298}"/>
              </a:ext>
            </a:extLst>
          </p:cNvPr>
          <p:cNvPicPr>
            <a:picLocks noGrp="1" noChangeAspect="1"/>
          </p:cNvPicPr>
          <p:nvPr>
            <p:ph idx="14"/>
          </p:nvPr>
        </p:nvPicPr>
        <p:blipFill>
          <a:blip r:embed="rId4"/>
          <a:stretch>
            <a:fillRect/>
          </a:stretch>
        </p:blipFill>
        <p:spPr>
          <a:xfrm>
            <a:off x="763265" y="2416915"/>
            <a:ext cx="2536625" cy="3511186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2964A12-DCE9-4A78-ABC4-5554D0D0DF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8492" y="1161756"/>
            <a:ext cx="3741738" cy="452432"/>
          </a:xfrm>
        </p:spPr>
        <p:txBody>
          <a:bodyPr/>
          <a:lstStyle/>
          <a:p>
            <a:r>
              <a:rPr lang="en-US" dirty="0"/>
              <a:t>Riemann Reversed</a:t>
            </a:r>
          </a:p>
        </p:txBody>
      </p:sp>
    </p:spTree>
    <p:extLst>
      <p:ext uri="{BB962C8B-B14F-4D97-AF65-F5344CB8AC3E}">
        <p14:creationId xmlns:p14="http://schemas.microsoft.com/office/powerpoint/2010/main" val="1251753240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webextensions/_rels/webextension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webextensions/webextension1.xml><?xml version="1.0" encoding="utf-8"?>
<we:webextension xmlns:we="http://schemas.microsoft.com/office/webextensions/webextension/2010/11" id="{96213454-F887-41F2-9C4F-B20A2D73479E}">
  <we:reference id="wa200001661" version="2.1.0.2" store="en-US" storeType="OMEX"/>
  <we:alternateReferences>
    <we:reference id="WA200001661" version="2.1.0.2" store="WA200001661" storeType="OMEX"/>
  </we:alternateReferences>
  <we:properties>
    <we:property name="time" value="120"/>
    <we:property name="type" value="&quot;None&quot;"/>
  </we:properties>
  <we:bindings/>
  <we:snapshot xmlns:r="http://schemas.openxmlformats.org/officeDocument/2006/relationships" r:embed="rId1"/>
</we:webextension>
</file>

<file path=ppt/webextensions/webextension2.xml><?xml version="1.0" encoding="utf-8"?>
<we:webextension xmlns:we="http://schemas.microsoft.com/office/webextensions/webextension/2010/11" id="{96213454-F887-41F2-9C4F-B20A2D73479E}">
  <we:reference id="wa200001661" version="2.1.0.2" store="en-US" storeType="OMEX"/>
  <we:alternateReferences>
    <we:reference id="WA200001661" version="2.1.0.2" store="WA200001661" storeType="OMEX"/>
  </we:alternateReferences>
  <we:properties>
    <we:property name="time" value="120"/>
    <we:property name="type" value="&quot;None&quot;"/>
  </we:properties>
  <we:bindings/>
  <we:snapshot xmlns:r="http://schemas.openxmlformats.org/officeDocument/2006/relationships" r:embed="rId1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287</Words>
  <Application>Microsoft Office PowerPoint</Application>
  <PresentationFormat>Widescreen</PresentationFormat>
  <Paragraphs>67</Paragraphs>
  <Slides>9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Calibri</vt:lpstr>
      <vt:lpstr>Calibri Light</vt:lpstr>
      <vt:lpstr>Copperplate Gothic Bold</vt:lpstr>
      <vt:lpstr>Roboto</vt:lpstr>
      <vt:lpstr>Roboto Slab</vt:lpstr>
      <vt:lpstr>Times New Roman</vt:lpstr>
      <vt:lpstr>Office Theme</vt:lpstr>
      <vt:lpstr>Equation</vt:lpstr>
      <vt:lpstr>Reversed</vt:lpstr>
      <vt:lpstr>Riemann Reversed</vt:lpstr>
      <vt:lpstr>Riemann Reversed</vt:lpstr>
      <vt:lpstr>Riemann Reversed</vt:lpstr>
      <vt:lpstr>Riemann Reversed</vt:lpstr>
      <vt:lpstr>Riemann Reversed</vt:lpstr>
      <vt:lpstr>Riemann Reversed</vt:lpstr>
      <vt:lpstr>Reversed</vt:lpstr>
      <vt:lpstr>Welcome!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Riemann Reversed</dc:title>
  <dc:creator>Lin McMullin</dc:creator>
  <cp:lastModifiedBy>Lin McMullin</cp:lastModifiedBy>
  <cp:revision>1</cp:revision>
  <dcterms:created xsi:type="dcterms:W3CDTF">2020-09-20T15:59:25Z</dcterms:created>
  <dcterms:modified xsi:type="dcterms:W3CDTF">2020-11-09T20:34:10Z</dcterms:modified>
</cp:coreProperties>
</file>