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61" r:id="rId5"/>
    <p:sldId id="257" r:id="rId6"/>
    <p:sldId id="262" r:id="rId7"/>
    <p:sldId id="263" r:id="rId8"/>
    <p:sldId id="264" r:id="rId9"/>
    <p:sldId id="266" r:id="rId10"/>
    <p:sldId id="378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AA9D9-4161-4B6F-8CC4-6A374F1AD901}" v="202" dt="2020-11-18T19:51:55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6423" autoAdjust="0"/>
  </p:normalViewPr>
  <p:slideViewPr>
    <p:cSldViewPr snapToGrid="0">
      <p:cViewPr varScale="1">
        <p:scale>
          <a:sx n="84" d="100"/>
          <a:sy n="84" d="100"/>
        </p:scale>
        <p:origin x="14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 McMullin" userId="2012eb511a6bbdfc" providerId="LiveId" clId="{AB31FC9D-946C-4F21-9D07-6252504EBA94}"/>
    <pc:docChg chg="undo custSel addSld delSld modSld sldOrd">
      <pc:chgData name="Lin McMullin" userId="2012eb511a6bbdfc" providerId="LiveId" clId="{AB31FC9D-946C-4F21-9D07-6252504EBA94}" dt="2020-09-18T15:46:06.887" v="3143" actId="20577"/>
      <pc:docMkLst>
        <pc:docMk/>
      </pc:docMkLst>
      <pc:sldChg chg="modSp mod">
        <pc:chgData name="Lin McMullin" userId="2012eb511a6bbdfc" providerId="LiveId" clId="{AB31FC9D-946C-4F21-9D07-6252504EBA94}" dt="2020-09-18T13:53:09.997" v="2" actId="20577"/>
        <pc:sldMkLst>
          <pc:docMk/>
          <pc:sldMk cId="4052871035" sldId="256"/>
        </pc:sldMkLst>
        <pc:spChg chg="mod">
          <ac:chgData name="Lin McMullin" userId="2012eb511a6bbdfc" providerId="LiveId" clId="{AB31FC9D-946C-4F21-9D07-6252504EBA94}" dt="2020-09-18T13:53:09.997" v="2" actId="20577"/>
          <ac:spMkLst>
            <pc:docMk/>
            <pc:sldMk cId="4052871035" sldId="256"/>
            <ac:spMk id="3" creationId="{32B17FAB-4361-42CE-9FC5-4E2B83E61365}"/>
          </ac:spMkLst>
        </pc:spChg>
      </pc:sldChg>
      <pc:sldChg chg="addSp delSp modSp mod ord modAnim modNotesTx">
        <pc:chgData name="Lin McMullin" userId="2012eb511a6bbdfc" providerId="LiveId" clId="{AB31FC9D-946C-4F21-9D07-6252504EBA94}" dt="2020-09-18T15:39:38.825" v="2951" actId="20577"/>
        <pc:sldMkLst>
          <pc:docMk/>
          <pc:sldMk cId="3606178810" sldId="257"/>
        </pc:sldMkLst>
        <pc:spChg chg="mod">
          <ac:chgData name="Lin McMullin" userId="2012eb511a6bbdfc" providerId="LiveId" clId="{AB31FC9D-946C-4F21-9D07-6252504EBA94}" dt="2020-09-18T14:32:38.200" v="526" actId="122"/>
          <ac:spMkLst>
            <pc:docMk/>
            <pc:sldMk cId="3606178810" sldId="257"/>
            <ac:spMk id="2" creationId="{66D18F99-8156-482D-8E38-B4C94E9CB0E1}"/>
          </ac:spMkLst>
        </pc:spChg>
        <pc:spChg chg="add del mod topLvl">
          <ac:chgData name="Lin McMullin" userId="2012eb511a6bbdfc" providerId="LiveId" clId="{AB31FC9D-946C-4F21-9D07-6252504EBA94}" dt="2020-09-18T14:16:17.760" v="418" actId="21"/>
          <ac:spMkLst>
            <pc:docMk/>
            <pc:sldMk cId="3606178810" sldId="257"/>
            <ac:spMk id="6" creationId="{79CEA732-6768-4AA1-90AF-7FB028D59980}"/>
          </ac:spMkLst>
        </pc:spChg>
        <pc:spChg chg="mod">
          <ac:chgData name="Lin McMullin" userId="2012eb511a6bbdfc" providerId="LiveId" clId="{AB31FC9D-946C-4F21-9D07-6252504EBA94}" dt="2020-09-18T14:13:55.901" v="395" actId="571"/>
          <ac:spMkLst>
            <pc:docMk/>
            <pc:sldMk cId="3606178810" sldId="257"/>
            <ac:spMk id="11" creationId="{B314B209-2170-47C7-9F6E-C7CA7250958D}"/>
          </ac:spMkLst>
        </pc:spChg>
        <pc:spChg chg="del mod topLvl">
          <ac:chgData name="Lin McMullin" userId="2012eb511a6bbdfc" providerId="LiveId" clId="{AB31FC9D-946C-4F21-9D07-6252504EBA94}" dt="2020-09-18T14:18:02.923" v="421" actId="21"/>
          <ac:spMkLst>
            <pc:docMk/>
            <pc:sldMk cId="3606178810" sldId="257"/>
            <ac:spMk id="16" creationId="{A3DFED91-8DF8-4646-9EC8-592B4B0E58FD}"/>
          </ac:spMkLst>
        </pc:spChg>
        <pc:spChg chg="mod">
          <ac:chgData name="Lin McMullin" userId="2012eb511a6bbdfc" providerId="LiveId" clId="{AB31FC9D-946C-4F21-9D07-6252504EBA94}" dt="2020-09-18T14:15:21.578" v="410" actId="571"/>
          <ac:spMkLst>
            <pc:docMk/>
            <pc:sldMk cId="3606178810" sldId="257"/>
            <ac:spMk id="19" creationId="{186928D4-32CF-4A9D-85F9-0F9990C0FCBB}"/>
          </ac:spMkLst>
        </pc:spChg>
        <pc:spChg chg="mod">
          <ac:chgData name="Lin McMullin" userId="2012eb511a6bbdfc" providerId="LiveId" clId="{AB31FC9D-946C-4F21-9D07-6252504EBA94}" dt="2020-09-18T14:15:37.286" v="414" actId="1076"/>
          <ac:spMkLst>
            <pc:docMk/>
            <pc:sldMk cId="3606178810" sldId="257"/>
            <ac:spMk id="22" creationId="{CC9127A5-104D-4D3A-9713-774D308831EF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27" creationId="{9EC5B8C7-A875-4745-A8B6-7283506A802D}"/>
          </ac:spMkLst>
        </pc:spChg>
        <pc:spChg chg="add del mod topLvl">
          <ac:chgData name="Lin McMullin" userId="2012eb511a6bbdfc" providerId="LiveId" clId="{AB31FC9D-946C-4F21-9D07-6252504EBA94}" dt="2020-09-18T14:18:51.053" v="432" actId="21"/>
          <ac:spMkLst>
            <pc:docMk/>
            <pc:sldMk cId="3606178810" sldId="257"/>
            <ac:spMk id="30" creationId="{AA42EB1D-6B80-4128-B8F8-09419F77E8BE}"/>
          </ac:spMkLst>
        </pc:spChg>
        <pc:spChg chg="add del mod">
          <ac:chgData name="Lin McMullin" userId="2012eb511a6bbdfc" providerId="LiveId" clId="{AB31FC9D-946C-4F21-9D07-6252504EBA94}" dt="2020-09-18T14:25:55.061" v="484" actId="21"/>
          <ac:spMkLst>
            <pc:docMk/>
            <pc:sldMk cId="3606178810" sldId="257"/>
            <ac:spMk id="33" creationId="{79BD5037-A27C-4796-9B15-66CE00A71BA4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36" creationId="{C99057AA-FBAC-4839-98DD-23DCB4BA2BCE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39" creationId="{B127AD79-86CF-42EB-BD0E-B77F40BD6826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42" creationId="{CBC532AA-1671-459C-84B2-E5F1CA1A096C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45" creationId="{BE52F273-8D84-4FBB-B858-E30F4F47365A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48" creationId="{D05C7527-A692-4274-80EE-14812E636B34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51" creationId="{30E94085-77C1-48D6-92B1-C7D02D09B75C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54" creationId="{934111E5-92FC-4FAC-892F-E9A0A61C4215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57" creationId="{CF86DBFC-03C6-48DB-9F54-E34D85C9F3B3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60" creationId="{DB40D47D-D773-4C14-AD78-65AC87D085E0}"/>
          </ac:spMkLst>
        </pc:spChg>
        <pc:spChg chg="add mod">
          <ac:chgData name="Lin McMullin" userId="2012eb511a6bbdfc" providerId="LiveId" clId="{AB31FC9D-946C-4F21-9D07-6252504EBA94}" dt="2020-09-18T14:31:23.950" v="524" actId="12788"/>
          <ac:spMkLst>
            <pc:docMk/>
            <pc:sldMk cId="3606178810" sldId="257"/>
            <ac:spMk id="63" creationId="{13F2B6EF-2B1D-4ACA-B89B-5497330B4B01}"/>
          </ac:spMkLst>
        </pc:spChg>
        <pc:grpChg chg="add del mod">
          <ac:chgData name="Lin McMullin" userId="2012eb511a6bbdfc" providerId="LiveId" clId="{AB31FC9D-946C-4F21-9D07-6252504EBA94}" dt="2020-09-18T14:14:36.052" v="400" actId="165"/>
          <ac:grpSpMkLst>
            <pc:docMk/>
            <pc:sldMk cId="3606178810" sldId="257"/>
            <ac:grpSpMk id="7" creationId="{E0406D84-0B70-45C5-9AB7-F10777AED400}"/>
          </ac:grpSpMkLst>
        </pc:grpChg>
        <pc:grpChg chg="add del mod">
          <ac:chgData name="Lin McMullin" userId="2012eb511a6bbdfc" providerId="LiveId" clId="{AB31FC9D-946C-4F21-9D07-6252504EBA94}" dt="2020-09-18T14:14:56.889" v="403" actId="165"/>
          <ac:grpSpMkLst>
            <pc:docMk/>
            <pc:sldMk cId="3606178810" sldId="257"/>
            <ac:grpSpMk id="9" creationId="{979321ED-16B5-45C7-8A11-8AFF16DAE8F7}"/>
          </ac:grpSpMkLst>
        </pc:grpChg>
        <pc:grpChg chg="add mod">
          <ac:chgData name="Lin McMullin" userId="2012eb511a6bbdfc" providerId="LiveId" clId="{AB31FC9D-946C-4F21-9D07-6252504EBA94}" dt="2020-09-18T14:13:55.901" v="395" actId="571"/>
          <ac:grpSpMkLst>
            <pc:docMk/>
            <pc:sldMk cId="3606178810" sldId="257"/>
            <ac:grpSpMk id="10" creationId="{32A73C83-55FC-40CB-980E-15CCDF205436}"/>
          </ac:grpSpMkLst>
        </pc:grpChg>
        <pc:grpChg chg="add del mod">
          <ac:chgData name="Lin McMullin" userId="2012eb511a6bbdfc" providerId="LiveId" clId="{AB31FC9D-946C-4F21-9D07-6252504EBA94}" dt="2020-09-18T14:16:17.760" v="418" actId="21"/>
          <ac:grpSpMkLst>
            <pc:docMk/>
            <pc:sldMk cId="3606178810" sldId="257"/>
            <ac:grpSpMk id="13" creationId="{CCABF5C1-57A5-4D63-80FA-4B2E93685853}"/>
          </ac:grpSpMkLst>
        </pc:grpChg>
        <pc:grpChg chg="add del mod">
          <ac:chgData name="Lin McMullin" userId="2012eb511a6bbdfc" providerId="LiveId" clId="{AB31FC9D-946C-4F21-9D07-6252504EBA94}" dt="2020-09-18T14:18:02.923" v="421" actId="21"/>
          <ac:grpSpMkLst>
            <pc:docMk/>
            <pc:sldMk cId="3606178810" sldId="257"/>
            <ac:grpSpMk id="15" creationId="{11D50A05-374B-4233-9718-846FF00337EC}"/>
          </ac:grpSpMkLst>
        </pc:grpChg>
        <pc:grpChg chg="add mod">
          <ac:chgData name="Lin McMullin" userId="2012eb511a6bbdfc" providerId="LiveId" clId="{AB31FC9D-946C-4F21-9D07-6252504EBA94}" dt="2020-09-18T14:15:21.578" v="410" actId="571"/>
          <ac:grpSpMkLst>
            <pc:docMk/>
            <pc:sldMk cId="3606178810" sldId="257"/>
            <ac:grpSpMk id="18" creationId="{956ED370-77F3-4033-95B6-72F1681EAE2E}"/>
          </ac:grpSpMkLst>
        </pc:grpChg>
        <pc:grpChg chg="add del mod">
          <ac:chgData name="Lin McMullin" userId="2012eb511a6bbdfc" providerId="LiveId" clId="{AB31FC9D-946C-4F21-9D07-6252504EBA94}" dt="2020-09-18T14:16:20.664" v="419" actId="21"/>
          <ac:grpSpMkLst>
            <pc:docMk/>
            <pc:sldMk cId="3606178810" sldId="257"/>
            <ac:grpSpMk id="21" creationId="{72118034-795F-440B-934E-285EF199944C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26" creationId="{77783D7B-4664-411B-9871-2E5370D14C39}"/>
          </ac:grpSpMkLst>
        </pc:grpChg>
        <pc:grpChg chg="add del mod">
          <ac:chgData name="Lin McMullin" userId="2012eb511a6bbdfc" providerId="LiveId" clId="{AB31FC9D-946C-4F21-9D07-6252504EBA94}" dt="2020-09-18T14:18:51.053" v="432" actId="21"/>
          <ac:grpSpMkLst>
            <pc:docMk/>
            <pc:sldMk cId="3606178810" sldId="257"/>
            <ac:grpSpMk id="29" creationId="{FDE8A949-CC3A-42CF-BDBC-CEB0FF0F81DF}"/>
          </ac:grpSpMkLst>
        </pc:grpChg>
        <pc:grpChg chg="add del mod">
          <ac:chgData name="Lin McMullin" userId="2012eb511a6bbdfc" providerId="LiveId" clId="{AB31FC9D-946C-4F21-9D07-6252504EBA94}" dt="2020-09-18T14:25:51.951" v="483" actId="21"/>
          <ac:grpSpMkLst>
            <pc:docMk/>
            <pc:sldMk cId="3606178810" sldId="257"/>
            <ac:grpSpMk id="32" creationId="{F15FB646-61D6-4844-BBCA-DC3D67F3749B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35" creationId="{6BD82F51-E705-4D12-B5E6-E7549425B3B3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38" creationId="{021279A8-1490-4C77-9A36-372FC11F7487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41" creationId="{1DE090EC-E34D-405E-B12B-94B4290B1F5F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44" creationId="{A98DDF8C-7038-49ED-858F-4B1BF3FE5570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47" creationId="{B1FED1D0-A177-43E8-9036-217553AE62A6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50" creationId="{8627D505-1323-4E09-8892-1F0306D5C602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53" creationId="{14E45E9A-7031-4DD7-B45E-904B9D35B82D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56" creationId="{ED1CE7CE-BB7F-49CD-BC93-CA72E725CAAA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59" creationId="{2784052C-559B-4E0D-AE65-AB6395F0F83B}"/>
          </ac:grpSpMkLst>
        </pc:grpChg>
        <pc:grpChg chg="add mod">
          <ac:chgData name="Lin McMullin" userId="2012eb511a6bbdfc" providerId="LiveId" clId="{AB31FC9D-946C-4F21-9D07-6252504EBA94}" dt="2020-09-18T14:31:23.950" v="524" actId="12788"/>
          <ac:grpSpMkLst>
            <pc:docMk/>
            <pc:sldMk cId="3606178810" sldId="257"/>
            <ac:grpSpMk id="62" creationId="{E022E496-5DBB-480F-81C4-F74A9A9E9FB9}"/>
          </ac:grpSpMkLst>
        </pc:grpChg>
        <pc:graphicFrameChg chg="mod">
          <ac:chgData name="Lin McMullin" userId="2012eb511a6bbdfc" providerId="LiveId" clId="{AB31FC9D-946C-4F21-9D07-6252504EBA94}" dt="2020-09-18T14:31:23.950" v="524" actId="12788"/>
          <ac:graphicFrameMkLst>
            <pc:docMk/>
            <pc:sldMk cId="3606178810" sldId="257"/>
            <ac:graphicFrameMk id="3" creationId="{F5B69323-CB51-4529-86CD-D7793E5FB6DA}"/>
          </ac:graphicFrameMkLst>
        </pc:graphicFrameChg>
        <pc:graphicFrameChg chg="add mod">
          <ac:chgData name="Lin McMullin" userId="2012eb511a6bbdfc" providerId="LiveId" clId="{AB31FC9D-946C-4F21-9D07-6252504EBA94}" dt="2020-09-18T14:32:43.602" v="527" actId="1076"/>
          <ac:graphicFrameMkLst>
            <pc:docMk/>
            <pc:sldMk cId="3606178810" sldId="257"/>
            <ac:graphicFrameMk id="4" creationId="{754BB08C-60A4-4268-A80C-24BFF022EB2F}"/>
          </ac:graphicFrameMkLst>
        </pc:graphicFrameChg>
        <pc:picChg chg="mod">
          <ac:chgData name="Lin McMullin" userId="2012eb511a6bbdfc" providerId="LiveId" clId="{AB31FC9D-946C-4F21-9D07-6252504EBA94}" dt="2020-09-18T14:13:55.901" v="395" actId="571"/>
          <ac:picMkLst>
            <pc:docMk/>
            <pc:sldMk cId="3606178810" sldId="257"/>
            <ac:picMk id="12" creationId="{D759F218-9F8E-43F2-921A-ED3F6A7171BC}"/>
          </ac:picMkLst>
        </pc:picChg>
        <pc:picChg chg="add del">
          <ac:chgData name="Lin McMullin" userId="2012eb511a6bbdfc" providerId="LiveId" clId="{AB31FC9D-946C-4F21-9D07-6252504EBA94}" dt="2020-09-18T14:18:15.042" v="425" actId="21"/>
          <ac:picMkLst>
            <pc:docMk/>
            <pc:sldMk cId="3606178810" sldId="257"/>
            <ac:picMk id="14" creationId="{A334A30A-D7A1-41DD-BF45-5E8F44450413}"/>
          </ac:picMkLst>
        </pc:picChg>
        <pc:picChg chg="del mod topLvl">
          <ac:chgData name="Lin McMullin" userId="2012eb511a6bbdfc" providerId="LiveId" clId="{AB31FC9D-946C-4F21-9D07-6252504EBA94}" dt="2020-09-18T14:18:05.436" v="422" actId="21"/>
          <ac:picMkLst>
            <pc:docMk/>
            <pc:sldMk cId="3606178810" sldId="257"/>
            <ac:picMk id="17" creationId="{2AEAF3B2-D3A6-402F-9AEB-17F7261C7CB7}"/>
          </ac:picMkLst>
        </pc:picChg>
        <pc:picChg chg="mod">
          <ac:chgData name="Lin McMullin" userId="2012eb511a6bbdfc" providerId="LiveId" clId="{AB31FC9D-946C-4F21-9D07-6252504EBA94}" dt="2020-09-18T14:15:21.578" v="410" actId="571"/>
          <ac:picMkLst>
            <pc:docMk/>
            <pc:sldMk cId="3606178810" sldId="257"/>
            <ac:picMk id="20" creationId="{F4487FF1-D679-4BBC-88BA-94E8C6EC592E}"/>
          </ac:picMkLst>
        </pc:picChg>
        <pc:picChg chg="mod">
          <ac:chgData name="Lin McMullin" userId="2012eb511a6bbdfc" providerId="LiveId" clId="{AB31FC9D-946C-4F21-9D07-6252504EBA94}" dt="2020-09-18T14:15:31.680" v="412" actId="571"/>
          <ac:picMkLst>
            <pc:docMk/>
            <pc:sldMk cId="3606178810" sldId="257"/>
            <ac:picMk id="23" creationId="{DFF13CE4-8740-472D-9ECB-E8B398D6916F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28" creationId="{883FF942-DDFD-4880-93E0-10F012721F01}"/>
          </ac:picMkLst>
        </pc:picChg>
        <pc:picChg chg="add del mod topLvl">
          <ac:chgData name="Lin McMullin" userId="2012eb511a6bbdfc" providerId="LiveId" clId="{AB31FC9D-946C-4F21-9D07-6252504EBA94}" dt="2020-09-18T14:18:53.666" v="433" actId="21"/>
          <ac:picMkLst>
            <pc:docMk/>
            <pc:sldMk cId="3606178810" sldId="257"/>
            <ac:picMk id="31" creationId="{0D5CF22C-FDCA-4390-9B71-A430129CAE7E}"/>
          </ac:picMkLst>
        </pc:picChg>
        <pc:picChg chg="add del mod">
          <ac:chgData name="Lin McMullin" userId="2012eb511a6bbdfc" providerId="LiveId" clId="{AB31FC9D-946C-4F21-9D07-6252504EBA94}" dt="2020-09-18T14:25:51.951" v="483" actId="21"/>
          <ac:picMkLst>
            <pc:docMk/>
            <pc:sldMk cId="3606178810" sldId="257"/>
            <ac:picMk id="34" creationId="{26574B99-BA2A-4C17-BB8D-D0AC7D6B944E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37" creationId="{140EC694-FFBE-4652-B9EA-A9AB835F1008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40" creationId="{D3426E5D-4A88-47A1-9CDC-8088F4B00596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43" creationId="{4D960A07-670A-4FF4-A9FA-21D937995575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46" creationId="{B0F021E6-78B8-40BB-A316-DC63F70EEE7B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49" creationId="{3ADBCA17-4F8F-4D96-AD7E-7E3F750E0B53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52" creationId="{3242BEE1-7974-4C3E-8C3B-3CF7A75F1032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55" creationId="{8DCEC1B1-7931-4E58-88E7-BD7C06CDF20F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58" creationId="{13C40FBC-D7E3-4BC6-954C-BCDB5374A7FC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61" creationId="{66629EA8-4F33-4828-A171-71D0A8F793ED}"/>
          </ac:picMkLst>
        </pc:picChg>
        <pc:picChg chg="add mod">
          <ac:chgData name="Lin McMullin" userId="2012eb511a6bbdfc" providerId="LiveId" clId="{AB31FC9D-946C-4F21-9D07-6252504EBA94}" dt="2020-09-18T14:31:23.950" v="524" actId="12788"/>
          <ac:picMkLst>
            <pc:docMk/>
            <pc:sldMk cId="3606178810" sldId="257"/>
            <ac:picMk id="64" creationId="{7626F74F-83A2-48C4-8096-34265E0D1D79}"/>
          </ac:picMkLst>
        </pc:picChg>
        <pc:picChg chg="add del mod topLvl">
          <ac:chgData name="Lin McMullin" userId="2012eb511a6bbdfc" providerId="LiveId" clId="{AB31FC9D-946C-4F21-9D07-6252504EBA94}" dt="2020-09-18T14:18:07.854" v="423" actId="21"/>
          <ac:picMkLst>
            <pc:docMk/>
            <pc:sldMk cId="3606178810" sldId="257"/>
            <ac:picMk id="1026" creationId="{F1BC7466-2561-4FE7-9477-5D882335C22F}"/>
          </ac:picMkLst>
        </pc:picChg>
      </pc:sldChg>
      <pc:sldChg chg="addSp modSp new mod ord">
        <pc:chgData name="Lin McMullin" userId="2012eb511a6bbdfc" providerId="LiveId" clId="{AB31FC9D-946C-4F21-9D07-6252504EBA94}" dt="2020-09-18T13:57:56.468" v="147"/>
        <pc:sldMkLst>
          <pc:docMk/>
          <pc:sldMk cId="3772137908" sldId="258"/>
        </pc:sldMkLst>
        <pc:spChg chg="mod">
          <ac:chgData name="Lin McMullin" userId="2012eb511a6bbdfc" providerId="LiveId" clId="{AB31FC9D-946C-4F21-9D07-6252504EBA94}" dt="2020-09-18T13:53:58.338" v="4"/>
          <ac:spMkLst>
            <pc:docMk/>
            <pc:sldMk cId="3772137908" sldId="258"/>
            <ac:spMk id="2" creationId="{00C03F71-3322-47EF-8FA6-7CA40D720754}"/>
          </ac:spMkLst>
        </pc:spChg>
        <pc:spChg chg="mod">
          <ac:chgData name="Lin McMullin" userId="2012eb511a6bbdfc" providerId="LiveId" clId="{AB31FC9D-946C-4F21-9D07-6252504EBA94}" dt="2020-09-18T13:57:08.218" v="141" actId="20577"/>
          <ac:spMkLst>
            <pc:docMk/>
            <pc:sldMk cId="3772137908" sldId="258"/>
            <ac:spMk id="3" creationId="{88816131-3D33-4661-9B4C-3F2192B26B62}"/>
          </ac:spMkLst>
        </pc:spChg>
        <pc:graphicFrameChg chg="add mod">
          <ac:chgData name="Lin McMullin" userId="2012eb511a6bbdfc" providerId="LiveId" clId="{AB31FC9D-946C-4F21-9D07-6252504EBA94}" dt="2020-09-18T13:54:46.867" v="9" actId="1076"/>
          <ac:graphicFrameMkLst>
            <pc:docMk/>
            <pc:sldMk cId="3772137908" sldId="258"/>
            <ac:graphicFrameMk id="5" creationId="{B335B613-D928-498F-9775-278C06F47744}"/>
          </ac:graphicFrameMkLst>
        </pc:graphicFrameChg>
      </pc:sldChg>
      <pc:sldChg chg="addSp delSp modSp add mod modAnim">
        <pc:chgData name="Lin McMullin" userId="2012eb511a6bbdfc" providerId="LiveId" clId="{AB31FC9D-946C-4F21-9D07-6252504EBA94}" dt="2020-09-18T15:37:50.709" v="2874"/>
        <pc:sldMkLst>
          <pc:docMk/>
          <pc:sldMk cId="1085359511" sldId="259"/>
        </pc:sldMkLst>
        <pc:spChg chg="mod">
          <ac:chgData name="Lin McMullin" userId="2012eb511a6bbdfc" providerId="LiveId" clId="{AB31FC9D-946C-4F21-9D07-6252504EBA94}" dt="2020-09-18T15:36:25.160" v="2854" actId="20577"/>
          <ac:spMkLst>
            <pc:docMk/>
            <pc:sldMk cId="1085359511" sldId="259"/>
            <ac:spMk id="3" creationId="{88816131-3D33-4661-9B4C-3F2192B26B62}"/>
          </ac:spMkLst>
        </pc:spChg>
        <pc:graphicFrameChg chg="add mod">
          <ac:chgData name="Lin McMullin" userId="2012eb511a6bbdfc" providerId="LiveId" clId="{AB31FC9D-946C-4F21-9D07-6252504EBA94}" dt="2020-09-18T15:37:23.788" v="2869" actId="1036"/>
          <ac:graphicFrameMkLst>
            <pc:docMk/>
            <pc:sldMk cId="1085359511" sldId="259"/>
            <ac:graphicFrameMk id="4" creationId="{756083C2-CC51-42D9-B15A-70B0C90D1991}"/>
          </ac:graphicFrameMkLst>
        </pc:graphicFrameChg>
        <pc:graphicFrameChg chg="add mod">
          <ac:chgData name="Lin McMullin" userId="2012eb511a6bbdfc" providerId="LiveId" clId="{AB31FC9D-946C-4F21-9D07-6252504EBA94}" dt="2020-09-18T15:37:00.054" v="2861" actId="1076"/>
          <ac:graphicFrameMkLst>
            <pc:docMk/>
            <pc:sldMk cId="1085359511" sldId="259"/>
            <ac:graphicFrameMk id="6" creationId="{F36254D4-8CF1-41CB-84E8-66B86187D043}"/>
          </ac:graphicFrameMkLst>
        </pc:graphicFrameChg>
        <pc:graphicFrameChg chg="add mod">
          <ac:chgData name="Lin McMullin" userId="2012eb511a6bbdfc" providerId="LiveId" clId="{AB31FC9D-946C-4F21-9D07-6252504EBA94}" dt="2020-09-18T15:36:31.442" v="2855" actId="1076"/>
          <ac:graphicFrameMkLst>
            <pc:docMk/>
            <pc:sldMk cId="1085359511" sldId="259"/>
            <ac:graphicFrameMk id="10" creationId="{7C8C7704-E57E-41AC-AD3B-A91518B4768D}"/>
          </ac:graphicFrameMkLst>
        </pc:graphicFrameChg>
        <pc:picChg chg="add del">
          <ac:chgData name="Lin McMullin" userId="2012eb511a6bbdfc" providerId="LiveId" clId="{AB31FC9D-946C-4F21-9D07-6252504EBA94}" dt="2020-09-18T14:04:24.990" v="330" actId="21"/>
          <ac:picMkLst>
            <pc:docMk/>
            <pc:sldMk cId="1085359511" sldId="259"/>
            <ac:picMk id="7" creationId="{8FE49530-0FB8-477D-9FE6-111AFE03B3A9}"/>
          </ac:picMkLst>
        </pc:picChg>
        <pc:picChg chg="add del">
          <ac:chgData name="Lin McMullin" userId="2012eb511a6bbdfc" providerId="LiveId" clId="{AB31FC9D-946C-4F21-9D07-6252504EBA94}" dt="2020-09-18T14:05:00.970" v="333" actId="21"/>
          <ac:picMkLst>
            <pc:docMk/>
            <pc:sldMk cId="1085359511" sldId="259"/>
            <ac:picMk id="9" creationId="{ED4F403B-A58D-4215-9DC9-CF8296194B9B}"/>
          </ac:picMkLst>
        </pc:picChg>
      </pc:sldChg>
      <pc:sldChg chg="modSp add del mod ord">
        <pc:chgData name="Lin McMullin" userId="2012eb511a6bbdfc" providerId="LiveId" clId="{AB31FC9D-946C-4F21-9D07-6252504EBA94}" dt="2020-09-18T15:38:09.860" v="2875" actId="2696"/>
        <pc:sldMkLst>
          <pc:docMk/>
          <pc:sldMk cId="51161706" sldId="260"/>
        </pc:sldMkLst>
        <pc:spChg chg="mod">
          <ac:chgData name="Lin McMullin" userId="2012eb511a6bbdfc" providerId="LiveId" clId="{AB31FC9D-946C-4F21-9D07-6252504EBA94}" dt="2020-09-18T14:34:54.684" v="568" actId="2711"/>
          <ac:spMkLst>
            <pc:docMk/>
            <pc:sldMk cId="51161706" sldId="260"/>
            <ac:spMk id="2" creationId="{00C03F71-3322-47EF-8FA6-7CA40D720754}"/>
          </ac:spMkLst>
        </pc:spChg>
        <pc:spChg chg="mod">
          <ac:chgData name="Lin McMullin" userId="2012eb511a6bbdfc" providerId="LiveId" clId="{AB31FC9D-946C-4F21-9D07-6252504EBA94}" dt="2020-09-18T14:34:54.684" v="568" actId="2711"/>
          <ac:spMkLst>
            <pc:docMk/>
            <pc:sldMk cId="51161706" sldId="260"/>
            <ac:spMk id="3" creationId="{88816131-3D33-4661-9B4C-3F2192B26B62}"/>
          </ac:spMkLst>
        </pc:spChg>
        <pc:graphicFrameChg chg="mod">
          <ac:chgData name="Lin McMullin" userId="2012eb511a6bbdfc" providerId="LiveId" clId="{AB31FC9D-946C-4F21-9D07-6252504EBA94}" dt="2020-09-18T14:35:08.746" v="573" actId="1038"/>
          <ac:graphicFrameMkLst>
            <pc:docMk/>
            <pc:sldMk cId="51161706" sldId="260"/>
            <ac:graphicFrameMk id="4" creationId="{756083C2-CC51-42D9-B15A-70B0C90D1991}"/>
          </ac:graphicFrameMkLst>
        </pc:graphicFrameChg>
        <pc:graphicFrameChg chg="mod">
          <ac:chgData name="Lin McMullin" userId="2012eb511a6bbdfc" providerId="LiveId" clId="{AB31FC9D-946C-4F21-9D07-6252504EBA94}" dt="2020-09-18T14:34:27.727" v="567" actId="1036"/>
          <ac:graphicFrameMkLst>
            <pc:docMk/>
            <pc:sldMk cId="51161706" sldId="260"/>
            <ac:graphicFrameMk id="10" creationId="{7C8C7704-E57E-41AC-AD3B-A91518B4768D}"/>
          </ac:graphicFrameMkLst>
        </pc:graphicFrameChg>
      </pc:sldChg>
      <pc:sldChg chg="addSp delSp modSp add mod modAnim modNotesTx">
        <pc:chgData name="Lin McMullin" userId="2012eb511a6bbdfc" providerId="LiveId" clId="{AB31FC9D-946C-4F21-9D07-6252504EBA94}" dt="2020-09-18T15:29:23.182" v="2359" actId="20577"/>
        <pc:sldMkLst>
          <pc:docMk/>
          <pc:sldMk cId="3603031576" sldId="261"/>
        </pc:sldMkLst>
        <pc:spChg chg="mod">
          <ac:chgData name="Lin McMullin" userId="2012eb511a6bbdfc" providerId="LiveId" clId="{AB31FC9D-946C-4F21-9D07-6252504EBA94}" dt="2020-09-18T15:29:23.182" v="2359" actId="20577"/>
          <ac:spMkLst>
            <pc:docMk/>
            <pc:sldMk cId="3603031576" sldId="261"/>
            <ac:spMk id="3" creationId="{88816131-3D33-4661-9B4C-3F2192B26B62}"/>
          </ac:spMkLst>
        </pc:spChg>
        <pc:graphicFrameChg chg="del">
          <ac:chgData name="Lin McMullin" userId="2012eb511a6bbdfc" providerId="LiveId" clId="{AB31FC9D-946C-4F21-9D07-6252504EBA94}" dt="2020-09-18T14:35:32.969" v="577" actId="21"/>
          <ac:graphicFrameMkLst>
            <pc:docMk/>
            <pc:sldMk cId="3603031576" sldId="261"/>
            <ac:graphicFrameMk id="4" creationId="{756083C2-CC51-42D9-B15A-70B0C90D1991}"/>
          </ac:graphicFrameMkLst>
        </pc:graphicFrameChg>
        <pc:graphicFrameChg chg="del">
          <ac:chgData name="Lin McMullin" userId="2012eb511a6bbdfc" providerId="LiveId" clId="{AB31FC9D-946C-4F21-9D07-6252504EBA94}" dt="2020-09-18T14:35:31.673" v="576" actId="21"/>
          <ac:graphicFrameMkLst>
            <pc:docMk/>
            <pc:sldMk cId="3603031576" sldId="261"/>
            <ac:graphicFrameMk id="6" creationId="{F36254D4-8CF1-41CB-84E8-66B86187D043}"/>
          </ac:graphicFrameMkLst>
        </pc:graphicFrameChg>
        <pc:graphicFrameChg chg="del">
          <ac:chgData name="Lin McMullin" userId="2012eb511a6bbdfc" providerId="LiveId" clId="{AB31FC9D-946C-4F21-9D07-6252504EBA94}" dt="2020-09-18T14:35:34.763" v="578" actId="21"/>
          <ac:graphicFrameMkLst>
            <pc:docMk/>
            <pc:sldMk cId="3603031576" sldId="261"/>
            <ac:graphicFrameMk id="10" creationId="{7C8C7704-E57E-41AC-AD3B-A91518B4768D}"/>
          </ac:graphicFrameMkLst>
        </pc:graphicFrameChg>
        <pc:picChg chg="add mod">
          <ac:chgData name="Lin McMullin" userId="2012eb511a6bbdfc" providerId="LiveId" clId="{AB31FC9D-946C-4F21-9D07-6252504EBA94}" dt="2020-09-18T14:44:41.685" v="887" actId="1076"/>
          <ac:picMkLst>
            <pc:docMk/>
            <pc:sldMk cId="3603031576" sldId="261"/>
            <ac:picMk id="7" creationId="{19AD41EE-79D1-40E1-894E-6CA9154EC7A9}"/>
          </ac:picMkLst>
        </pc:picChg>
      </pc:sldChg>
      <pc:sldChg chg="addSp delSp modSp add mod ord delAnim modAnim modNotesTx">
        <pc:chgData name="Lin McMullin" userId="2012eb511a6bbdfc" providerId="LiveId" clId="{AB31FC9D-946C-4F21-9D07-6252504EBA94}" dt="2020-09-18T15:41:53.164" v="3034" actId="20577"/>
        <pc:sldMkLst>
          <pc:docMk/>
          <pc:sldMk cId="1297241671" sldId="262"/>
        </pc:sldMkLst>
        <pc:spChg chg="del mod">
          <ac:chgData name="Lin McMullin" userId="2012eb511a6bbdfc" providerId="LiveId" clId="{AB31FC9D-946C-4F21-9D07-6252504EBA94}" dt="2020-09-18T14:48:17.118" v="988"/>
          <ac:spMkLst>
            <pc:docMk/>
            <pc:sldMk cId="1297241671" sldId="262"/>
            <ac:spMk id="3" creationId="{88816131-3D33-4661-9B4C-3F2192B26B62}"/>
          </ac:spMkLst>
        </pc:spChg>
        <pc:spChg chg="add del mod">
          <ac:chgData name="Lin McMullin" userId="2012eb511a6bbdfc" providerId="LiveId" clId="{AB31FC9D-946C-4F21-9D07-6252504EBA94}" dt="2020-09-18T14:48:46.997" v="990"/>
          <ac:spMkLst>
            <pc:docMk/>
            <pc:sldMk cId="1297241671" sldId="262"/>
            <ac:spMk id="8" creationId="{DED5CC52-FD1C-415A-9B35-DDFB69E918F8}"/>
          </ac:spMkLst>
        </pc:spChg>
        <pc:spChg chg="add mod">
          <ac:chgData name="Lin McMullin" userId="2012eb511a6bbdfc" providerId="LiveId" clId="{AB31FC9D-946C-4F21-9D07-6252504EBA94}" dt="2020-09-18T15:41:22.298" v="2958" actId="20577"/>
          <ac:spMkLst>
            <pc:docMk/>
            <pc:sldMk cId="1297241671" sldId="262"/>
            <ac:spMk id="10" creationId="{9EF05509-F198-4411-94DD-A3E4631EBE50}"/>
          </ac:spMkLst>
        </pc:spChg>
        <pc:spChg chg="add mod">
          <ac:chgData name="Lin McMullin" userId="2012eb511a6bbdfc" providerId="LiveId" clId="{AB31FC9D-946C-4F21-9D07-6252504EBA94}" dt="2020-09-18T14:57:39.385" v="1227" actId="14100"/>
          <ac:spMkLst>
            <pc:docMk/>
            <pc:sldMk cId="1297241671" sldId="262"/>
            <ac:spMk id="11" creationId="{A5B7FB9D-41E2-4742-9060-6824485E8092}"/>
          </ac:spMkLst>
        </pc:spChg>
        <pc:spChg chg="add del mod">
          <ac:chgData name="Lin McMullin" userId="2012eb511a6bbdfc" providerId="LiveId" clId="{AB31FC9D-946C-4F21-9D07-6252504EBA94}" dt="2020-09-18T14:57:57.350" v="1230" actId="21"/>
          <ac:spMkLst>
            <pc:docMk/>
            <pc:sldMk cId="1297241671" sldId="262"/>
            <ac:spMk id="13" creationId="{1900CE05-865B-46E6-95BD-1C221F4648E3}"/>
          </ac:spMkLst>
        </pc:spChg>
        <pc:spChg chg="add mod">
          <ac:chgData name="Lin McMullin" userId="2012eb511a6bbdfc" providerId="LiveId" clId="{AB31FC9D-946C-4F21-9D07-6252504EBA94}" dt="2020-09-18T14:57:15.808" v="1214" actId="1076"/>
          <ac:spMkLst>
            <pc:docMk/>
            <pc:sldMk cId="1297241671" sldId="262"/>
            <ac:spMk id="14" creationId="{77DB2CAE-AA3B-43EC-80C4-78976B1E4766}"/>
          </ac:spMkLst>
        </pc:spChg>
        <pc:spChg chg="add mod">
          <ac:chgData name="Lin McMullin" userId="2012eb511a6bbdfc" providerId="LiveId" clId="{AB31FC9D-946C-4F21-9D07-6252504EBA94}" dt="2020-09-18T14:58:06.468" v="1232" actId="1076"/>
          <ac:spMkLst>
            <pc:docMk/>
            <pc:sldMk cId="1297241671" sldId="262"/>
            <ac:spMk id="15" creationId="{1B7CE8A4-7A92-4F2B-B02F-CE1F161B492C}"/>
          </ac:spMkLst>
        </pc:spChg>
        <pc:graphicFrameChg chg="add mod modGraphic">
          <ac:chgData name="Lin McMullin" userId="2012eb511a6bbdfc" providerId="LiveId" clId="{AB31FC9D-946C-4F21-9D07-6252504EBA94}" dt="2020-09-18T14:49:45.634" v="997" actId="2062"/>
          <ac:graphicFrameMkLst>
            <pc:docMk/>
            <pc:sldMk cId="1297241671" sldId="262"/>
            <ac:graphicFrameMk id="9" creationId="{97B8D018-9D88-49BF-9184-F30DA0A9B07F}"/>
          </ac:graphicFrameMkLst>
        </pc:graphicFrameChg>
        <pc:graphicFrameChg chg="add mod">
          <ac:chgData name="Lin McMullin" userId="2012eb511a6bbdfc" providerId="LiveId" clId="{AB31FC9D-946C-4F21-9D07-6252504EBA94}" dt="2020-09-18T14:56:29.611" v="1195" actId="571"/>
          <ac:graphicFrameMkLst>
            <pc:docMk/>
            <pc:sldMk cId="1297241671" sldId="262"/>
            <ac:graphicFrameMk id="12" creationId="{28589047-5C84-42D9-A6F5-A06B43628F7A}"/>
          </ac:graphicFrameMkLst>
        </pc:graphicFrameChg>
        <pc:graphicFrameChg chg="add mod">
          <ac:chgData name="Lin McMullin" userId="2012eb511a6bbdfc" providerId="LiveId" clId="{AB31FC9D-946C-4F21-9D07-6252504EBA94}" dt="2020-09-18T15:03:47.944" v="1442" actId="1076"/>
          <ac:graphicFrameMkLst>
            <pc:docMk/>
            <pc:sldMk cId="1297241671" sldId="262"/>
            <ac:graphicFrameMk id="16" creationId="{B860222C-2066-4A3A-AF23-4F41AA80183D}"/>
          </ac:graphicFrameMkLst>
        </pc:graphicFrameChg>
        <pc:picChg chg="add del mod">
          <ac:chgData name="Lin McMullin" userId="2012eb511a6bbdfc" providerId="LiveId" clId="{AB31FC9D-946C-4F21-9D07-6252504EBA94}" dt="2020-09-18T14:48:19.516" v="989" actId="21"/>
          <ac:picMkLst>
            <pc:docMk/>
            <pc:sldMk cId="1297241671" sldId="262"/>
            <ac:picMk id="6" creationId="{59610826-6793-43CB-B26E-15BDE9C1E50A}"/>
          </ac:picMkLst>
        </pc:picChg>
        <pc:picChg chg="del">
          <ac:chgData name="Lin McMullin" userId="2012eb511a6bbdfc" providerId="LiveId" clId="{AB31FC9D-946C-4F21-9D07-6252504EBA94}" dt="2020-09-18T14:48:14.305" v="987" actId="21"/>
          <ac:picMkLst>
            <pc:docMk/>
            <pc:sldMk cId="1297241671" sldId="262"/>
            <ac:picMk id="7" creationId="{19AD41EE-79D1-40E1-894E-6CA9154EC7A9}"/>
          </ac:picMkLst>
        </pc:picChg>
      </pc:sldChg>
      <pc:sldChg chg="addSp delSp modSp add mod addAnim delAnim modAnim modNotesTx">
        <pc:chgData name="Lin McMullin" userId="2012eb511a6bbdfc" providerId="LiveId" clId="{AB31FC9D-946C-4F21-9D07-6252504EBA94}" dt="2020-09-18T15:46:06.887" v="3143" actId="20577"/>
        <pc:sldMkLst>
          <pc:docMk/>
          <pc:sldMk cId="3080888039" sldId="263"/>
        </pc:sldMkLst>
        <pc:spChg chg="add del">
          <ac:chgData name="Lin McMullin" userId="2012eb511a6bbdfc" providerId="LiveId" clId="{AB31FC9D-946C-4F21-9D07-6252504EBA94}" dt="2020-09-18T15:05:50.238" v="1453" actId="21"/>
          <ac:spMkLst>
            <pc:docMk/>
            <pc:sldMk cId="3080888039" sldId="263"/>
            <ac:spMk id="2" creationId="{00C03F71-3322-47EF-8FA6-7CA40D720754}"/>
          </ac:spMkLst>
        </pc:spChg>
        <pc:spChg chg="add del mod">
          <ac:chgData name="Lin McMullin" userId="2012eb511a6bbdfc" providerId="LiveId" clId="{AB31FC9D-946C-4F21-9D07-6252504EBA94}" dt="2020-09-18T15:05:50.238" v="1453" actId="21"/>
          <ac:spMkLst>
            <pc:docMk/>
            <pc:sldMk cId="3080888039" sldId="263"/>
            <ac:spMk id="4" creationId="{2E8DBA4F-4021-489F-88CC-B32CED9B4DD4}"/>
          </ac:spMkLst>
        </pc:spChg>
        <pc:spChg chg="add del mod">
          <ac:chgData name="Lin McMullin" userId="2012eb511a6bbdfc" providerId="LiveId" clId="{AB31FC9D-946C-4F21-9D07-6252504EBA94}" dt="2020-09-18T15:05:50.238" v="1453" actId="21"/>
          <ac:spMkLst>
            <pc:docMk/>
            <pc:sldMk cId="3080888039" sldId="263"/>
            <ac:spMk id="7" creationId="{FBA37169-CC34-4119-B198-375ED498D7FE}"/>
          </ac:spMkLst>
        </pc:spChg>
        <pc:spChg chg="add del mod">
          <ac:chgData name="Lin McMullin" userId="2012eb511a6bbdfc" providerId="LiveId" clId="{AB31FC9D-946C-4F21-9D07-6252504EBA94}" dt="2020-09-18T15:06:09.292" v="1458"/>
          <ac:spMkLst>
            <pc:docMk/>
            <pc:sldMk cId="3080888039" sldId="263"/>
            <ac:spMk id="10" creationId="{9EF05509-F198-4411-94DD-A3E4631EBE50}"/>
          </ac:spMkLst>
        </pc:spChg>
        <pc:spChg chg="add del">
          <ac:chgData name="Lin McMullin" userId="2012eb511a6bbdfc" providerId="LiveId" clId="{AB31FC9D-946C-4F21-9D07-6252504EBA94}" dt="2020-09-18T15:06:41.874" v="1461" actId="21"/>
          <ac:spMkLst>
            <pc:docMk/>
            <pc:sldMk cId="3080888039" sldId="263"/>
            <ac:spMk id="11" creationId="{A5B7FB9D-41E2-4742-9060-6824485E8092}"/>
          </ac:spMkLst>
        </pc:spChg>
        <pc:spChg chg="add del mod">
          <ac:chgData name="Lin McMullin" userId="2012eb511a6bbdfc" providerId="LiveId" clId="{AB31FC9D-946C-4F21-9D07-6252504EBA94}" dt="2020-09-18T15:34:09.954" v="2797" actId="20577"/>
          <ac:spMkLst>
            <pc:docMk/>
            <pc:sldMk cId="3080888039" sldId="263"/>
            <ac:spMk id="12" creationId="{3A1B74E8-ED94-4BFA-AB50-B798586000F8}"/>
          </ac:spMkLst>
        </pc:spChg>
        <pc:spChg chg="add del">
          <ac:chgData name="Lin McMullin" userId="2012eb511a6bbdfc" providerId="LiveId" clId="{AB31FC9D-946C-4F21-9D07-6252504EBA94}" dt="2020-09-18T15:06:27.790" v="1459" actId="21"/>
          <ac:spMkLst>
            <pc:docMk/>
            <pc:sldMk cId="3080888039" sldId="263"/>
            <ac:spMk id="14" creationId="{77DB2CAE-AA3B-43EC-80C4-78976B1E4766}"/>
          </ac:spMkLst>
        </pc:spChg>
        <pc:spChg chg="add del">
          <ac:chgData name="Lin McMullin" userId="2012eb511a6bbdfc" providerId="LiveId" clId="{AB31FC9D-946C-4F21-9D07-6252504EBA94}" dt="2020-09-18T15:06:43.968" v="1462" actId="21"/>
          <ac:spMkLst>
            <pc:docMk/>
            <pc:sldMk cId="3080888039" sldId="263"/>
            <ac:spMk id="15" creationId="{1B7CE8A4-7A92-4F2B-B02F-CE1F161B492C}"/>
          </ac:spMkLst>
        </pc:spChg>
        <pc:spChg chg="add del mod">
          <ac:chgData name="Lin McMullin" userId="2012eb511a6bbdfc" providerId="LiveId" clId="{AB31FC9D-946C-4F21-9D07-6252504EBA94}" dt="2020-09-18T15:15:38.207" v="1990" actId="21"/>
          <ac:spMkLst>
            <pc:docMk/>
            <pc:sldMk cId="3080888039" sldId="263"/>
            <ac:spMk id="17" creationId="{C3D109AA-FD6A-46F2-AC9D-644CB00ED6A1}"/>
          </ac:spMkLst>
        </pc:spChg>
        <pc:spChg chg="add mod ord">
          <ac:chgData name="Lin McMullin" userId="2012eb511a6bbdfc" providerId="LiveId" clId="{AB31FC9D-946C-4F21-9D07-6252504EBA94}" dt="2020-09-18T15:17:45.209" v="2005" actId="14100"/>
          <ac:spMkLst>
            <pc:docMk/>
            <pc:sldMk cId="3080888039" sldId="263"/>
            <ac:spMk id="19" creationId="{5784871B-EF47-428F-A99C-46E6FA8AF264}"/>
          </ac:spMkLst>
        </pc:spChg>
        <pc:graphicFrameChg chg="add del">
          <ac:chgData name="Lin McMullin" userId="2012eb511a6bbdfc" providerId="LiveId" clId="{AB31FC9D-946C-4F21-9D07-6252504EBA94}" dt="2020-09-18T15:05:50.238" v="1453" actId="21"/>
          <ac:graphicFrameMkLst>
            <pc:docMk/>
            <pc:sldMk cId="3080888039" sldId="263"/>
            <ac:graphicFrameMk id="5" creationId="{B335B613-D928-498F-9775-278C06F47744}"/>
          </ac:graphicFrameMkLst>
        </pc:graphicFrameChg>
        <pc:graphicFrameChg chg="add del mod">
          <ac:chgData name="Lin McMullin" userId="2012eb511a6bbdfc" providerId="LiveId" clId="{AB31FC9D-946C-4F21-9D07-6252504EBA94}" dt="2020-09-18T15:06:09.142" v="1456" actId="21"/>
          <ac:graphicFrameMkLst>
            <pc:docMk/>
            <pc:sldMk cId="3080888039" sldId="263"/>
            <ac:graphicFrameMk id="9" creationId="{97B8D018-9D88-49BF-9184-F30DA0A9B07F}"/>
          </ac:graphicFrameMkLst>
        </pc:graphicFrameChg>
        <pc:graphicFrameChg chg="add del">
          <ac:chgData name="Lin McMullin" userId="2012eb511a6bbdfc" providerId="LiveId" clId="{AB31FC9D-946C-4F21-9D07-6252504EBA94}" dt="2020-09-18T15:06:46.184" v="1463" actId="21"/>
          <ac:graphicFrameMkLst>
            <pc:docMk/>
            <pc:sldMk cId="3080888039" sldId="263"/>
            <ac:graphicFrameMk id="16" creationId="{B860222C-2066-4A3A-AF23-4F41AA80183D}"/>
          </ac:graphicFrameMkLst>
        </pc:graphicFrameChg>
        <pc:graphicFrameChg chg="add mod">
          <ac:chgData name="Lin McMullin" userId="2012eb511a6bbdfc" providerId="LiveId" clId="{AB31FC9D-946C-4F21-9D07-6252504EBA94}" dt="2020-09-18T15:18:52.527" v="2051" actId="1035"/>
          <ac:graphicFrameMkLst>
            <pc:docMk/>
            <pc:sldMk cId="3080888039" sldId="263"/>
            <ac:graphicFrameMk id="18" creationId="{353258F6-5E95-4B26-B64F-C31DD703CCFB}"/>
          </ac:graphicFrameMkLst>
        </pc:graphicFrameChg>
      </pc:sldChg>
      <pc:sldChg chg="addSp delSp modSp add mod delAnim modAnim modNotesTx">
        <pc:chgData name="Lin McMullin" userId="2012eb511a6bbdfc" providerId="LiveId" clId="{AB31FC9D-946C-4F21-9D07-6252504EBA94}" dt="2020-09-18T15:45:51.548" v="3141" actId="20577"/>
        <pc:sldMkLst>
          <pc:docMk/>
          <pc:sldMk cId="1904306727" sldId="264"/>
        </pc:sldMkLst>
        <pc:spChg chg="mod">
          <ac:chgData name="Lin McMullin" userId="2012eb511a6bbdfc" providerId="LiveId" clId="{AB31FC9D-946C-4F21-9D07-6252504EBA94}" dt="2020-09-18T15:24:09.936" v="2102" actId="20577"/>
          <ac:spMkLst>
            <pc:docMk/>
            <pc:sldMk cId="1904306727" sldId="264"/>
            <ac:spMk id="2" creationId="{00C03F71-3322-47EF-8FA6-7CA40D720754}"/>
          </ac:spMkLst>
        </pc:spChg>
        <pc:spChg chg="mod">
          <ac:chgData name="Lin McMullin" userId="2012eb511a6bbdfc" providerId="LiveId" clId="{AB31FC9D-946C-4F21-9D07-6252504EBA94}" dt="2020-09-18T15:45:51.548" v="3141" actId="20577"/>
          <ac:spMkLst>
            <pc:docMk/>
            <pc:sldMk cId="1904306727" sldId="264"/>
            <ac:spMk id="12" creationId="{3A1B74E8-ED94-4BFA-AB50-B798586000F8}"/>
          </ac:spMkLst>
        </pc:spChg>
        <pc:spChg chg="del">
          <ac:chgData name="Lin McMullin" userId="2012eb511a6bbdfc" providerId="LiveId" clId="{AB31FC9D-946C-4F21-9D07-6252504EBA94}" dt="2020-09-18T15:21:58.493" v="2062" actId="21"/>
          <ac:spMkLst>
            <pc:docMk/>
            <pc:sldMk cId="1904306727" sldId="264"/>
            <ac:spMk id="19" creationId="{5784871B-EF47-428F-A99C-46E6FA8AF264}"/>
          </ac:spMkLst>
        </pc:spChg>
        <pc:graphicFrameChg chg="add mod">
          <ac:chgData name="Lin McMullin" userId="2012eb511a6bbdfc" providerId="LiveId" clId="{AB31FC9D-946C-4F21-9D07-6252504EBA94}" dt="2020-09-18T15:27:59.040" v="2201" actId="1076"/>
          <ac:graphicFrameMkLst>
            <pc:docMk/>
            <pc:sldMk cId="1904306727" sldId="264"/>
            <ac:graphicFrameMk id="3" creationId="{01832DFB-CEA2-4936-A7B3-B8C9C4899FFE}"/>
          </ac:graphicFrameMkLst>
        </pc:graphicFrameChg>
        <pc:graphicFrameChg chg="del mod">
          <ac:chgData name="Lin McMullin" userId="2012eb511a6bbdfc" providerId="LiveId" clId="{AB31FC9D-946C-4F21-9D07-6252504EBA94}" dt="2020-09-18T15:25:36.952" v="2168" actId="21"/>
          <ac:graphicFrameMkLst>
            <pc:docMk/>
            <pc:sldMk cId="1904306727" sldId="264"/>
            <ac:graphicFrameMk id="18" creationId="{353258F6-5E95-4B26-B64F-C31DD703CCFB}"/>
          </ac:graphicFrameMkLst>
        </pc:graphicFrameChg>
      </pc:sldChg>
    </pc:docChg>
  </pc:docChgLst>
  <pc:docChgLst>
    <pc:chgData name="Lin McMullin" userId="2012eb511a6bbdfc" providerId="LiveId" clId="{19FAA9D9-4161-4B6F-8CC4-6A374F1AD901}"/>
    <pc:docChg chg="undo custSel addSld delSld modSld sldOrd">
      <pc:chgData name="Lin McMullin" userId="2012eb511a6bbdfc" providerId="LiveId" clId="{19FAA9D9-4161-4B6F-8CC4-6A374F1AD901}" dt="2020-11-18T19:51:55.194" v="467" actId="114"/>
      <pc:docMkLst>
        <pc:docMk/>
      </pc:docMkLst>
      <pc:sldChg chg="modSp mod">
        <pc:chgData name="Lin McMullin" userId="2012eb511a6bbdfc" providerId="LiveId" clId="{19FAA9D9-4161-4B6F-8CC4-6A374F1AD901}" dt="2020-10-17T16:44:46.894" v="40" actId="27636"/>
        <pc:sldMkLst>
          <pc:docMk/>
          <pc:sldMk cId="4052871035" sldId="256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4052871035" sldId="256"/>
            <ac:spMk id="2" creationId="{EF4D1CA9-DD7F-488B-8C7A-B742646CBC46}"/>
          </ac:spMkLst>
        </pc:spChg>
        <pc:spChg chg="mod">
          <ac:chgData name="Lin McMullin" userId="2012eb511a6bbdfc" providerId="LiveId" clId="{19FAA9D9-4161-4B6F-8CC4-6A374F1AD901}" dt="2020-10-17T16:44:46.894" v="40" actId="27636"/>
          <ac:spMkLst>
            <pc:docMk/>
            <pc:sldMk cId="4052871035" sldId="256"/>
            <ac:spMk id="3" creationId="{32B17FAB-4361-42CE-9FC5-4E2B83E61365}"/>
          </ac:spMkLst>
        </pc:spChg>
        <pc:graphicFrameChg chg="mod">
          <ac:chgData name="Lin McMullin" userId="2012eb511a6bbdfc" providerId="LiveId" clId="{19FAA9D9-4161-4B6F-8CC4-6A374F1AD901}" dt="2020-10-17T16:44:20.986" v="33" actId="1076"/>
          <ac:graphicFrameMkLst>
            <pc:docMk/>
            <pc:sldMk cId="4052871035" sldId="256"/>
            <ac:graphicFrameMk id="4" creationId="{DA5BAB4B-FEA6-409A-A4F0-670D741C3A8F}"/>
          </ac:graphicFrameMkLst>
        </pc:graphicFrameChg>
      </pc:sldChg>
      <pc:sldChg chg="addSp delSp modSp mod">
        <pc:chgData name="Lin McMullin" userId="2012eb511a6bbdfc" providerId="LiveId" clId="{19FAA9D9-4161-4B6F-8CC4-6A374F1AD901}" dt="2020-11-03T19:33:48.048" v="304" actId="22"/>
        <pc:sldMkLst>
          <pc:docMk/>
          <pc:sldMk cId="3606178810" sldId="257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3606178810" sldId="257"/>
            <ac:spMk id="2" creationId="{66D18F99-8156-482D-8E38-B4C94E9CB0E1}"/>
          </ac:spMkLst>
        </pc:spChg>
        <pc:graphicFrameChg chg="add del">
          <ac:chgData name="Lin McMullin" userId="2012eb511a6bbdfc" providerId="LiveId" clId="{19FAA9D9-4161-4B6F-8CC4-6A374F1AD901}" dt="2020-11-03T19:33:48.048" v="304" actId="22"/>
          <ac:graphicFrameMkLst>
            <pc:docMk/>
            <pc:sldMk cId="3606178810" sldId="257"/>
            <ac:graphicFrameMk id="4" creationId="{0C47B2B3-040B-4448-B3B9-81AD48D0493C}"/>
          </ac:graphicFrameMkLst>
        </pc:graphicFrameChg>
        <pc:graphicFrameChg chg="del mod">
          <ac:chgData name="Lin McMullin" userId="2012eb511a6bbdfc" providerId="LiveId" clId="{19FAA9D9-4161-4B6F-8CC4-6A374F1AD901}" dt="2020-10-21T17:42:37.573" v="209" actId="21"/>
          <ac:graphicFrameMkLst>
            <pc:docMk/>
            <pc:sldMk cId="3606178810" sldId="257"/>
            <ac:graphicFrameMk id="4" creationId="{754BB08C-60A4-4268-A80C-24BFF022EB2F}"/>
          </ac:graphicFrameMkLst>
        </pc:graphicFrameChg>
        <pc:graphicFrameChg chg="add del mod">
          <ac:chgData name="Lin McMullin" userId="2012eb511a6bbdfc" providerId="LiveId" clId="{19FAA9D9-4161-4B6F-8CC4-6A374F1AD901}" dt="2020-10-21T17:44:00.036" v="226" actId="21"/>
          <ac:graphicFrameMkLst>
            <pc:docMk/>
            <pc:sldMk cId="3606178810" sldId="257"/>
            <ac:graphicFrameMk id="5" creationId="{4E14E0CA-FCA7-474C-BAEB-8882E7495A56}"/>
          </ac:graphicFrameMkLst>
        </pc:graphicFrameChg>
        <pc:graphicFrameChg chg="add mod">
          <ac:chgData name="Lin McMullin" userId="2012eb511a6bbdfc" providerId="LiveId" clId="{19FAA9D9-4161-4B6F-8CC4-6A374F1AD901}" dt="2020-10-21T17:44:03.911" v="227" actId="1076"/>
          <ac:graphicFrameMkLst>
            <pc:docMk/>
            <pc:sldMk cId="3606178810" sldId="257"/>
            <ac:graphicFrameMk id="6" creationId="{DCE550BF-4037-4288-A886-D9397818A4B7}"/>
          </ac:graphicFrameMkLst>
        </pc:graphicFrameChg>
      </pc:sldChg>
      <pc:sldChg chg="modSp mod">
        <pc:chgData name="Lin McMullin" userId="2012eb511a6bbdfc" providerId="LiveId" clId="{19FAA9D9-4161-4B6F-8CC4-6A374F1AD901}" dt="2020-10-21T17:32:20.965" v="115" actId="255"/>
        <pc:sldMkLst>
          <pc:docMk/>
          <pc:sldMk cId="3772137908" sldId="258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3772137908" sldId="258"/>
            <ac:spMk id="2" creationId="{00C03F71-3322-47EF-8FA6-7CA40D720754}"/>
          </ac:spMkLst>
        </pc:spChg>
        <pc:spChg chg="mod">
          <ac:chgData name="Lin McMullin" userId="2012eb511a6bbdfc" providerId="LiveId" clId="{19FAA9D9-4161-4B6F-8CC4-6A374F1AD901}" dt="2020-10-21T17:32:20.965" v="115" actId="255"/>
          <ac:spMkLst>
            <pc:docMk/>
            <pc:sldMk cId="3772137908" sldId="258"/>
            <ac:spMk id="3" creationId="{88816131-3D33-4661-9B4C-3F2192B26B62}"/>
          </ac:spMkLst>
        </pc:spChg>
        <pc:graphicFrameChg chg="mod">
          <ac:chgData name="Lin McMullin" userId="2012eb511a6bbdfc" providerId="LiveId" clId="{19FAA9D9-4161-4B6F-8CC4-6A374F1AD901}" dt="2020-10-21T17:32:10.779" v="114"/>
          <ac:graphicFrameMkLst>
            <pc:docMk/>
            <pc:sldMk cId="3772137908" sldId="258"/>
            <ac:graphicFrameMk id="5" creationId="{B335B613-D928-498F-9775-278C06F47744}"/>
          </ac:graphicFrameMkLst>
        </pc:graphicFrameChg>
      </pc:sldChg>
      <pc:sldChg chg="addSp delSp modSp mod">
        <pc:chgData name="Lin McMullin" userId="2012eb511a6bbdfc" providerId="LiveId" clId="{19FAA9D9-4161-4B6F-8CC4-6A374F1AD901}" dt="2020-10-21T17:43:17.740" v="217"/>
        <pc:sldMkLst>
          <pc:docMk/>
          <pc:sldMk cId="1085359511" sldId="259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1085359511" sldId="259"/>
            <ac:spMk id="2" creationId="{00C03F71-3322-47EF-8FA6-7CA40D720754}"/>
          </ac:spMkLst>
        </pc:spChg>
        <pc:spChg chg="mod">
          <ac:chgData name="Lin McMullin" userId="2012eb511a6bbdfc" providerId="LiveId" clId="{19FAA9D9-4161-4B6F-8CC4-6A374F1AD901}" dt="2020-10-21T17:32:41.522" v="116" actId="255"/>
          <ac:spMkLst>
            <pc:docMk/>
            <pc:sldMk cId="1085359511" sldId="259"/>
            <ac:spMk id="3" creationId="{88816131-3D33-4661-9B4C-3F2192B26B62}"/>
          </ac:spMkLst>
        </pc:spChg>
        <pc:graphicFrameChg chg="mod">
          <ac:chgData name="Lin McMullin" userId="2012eb511a6bbdfc" providerId="LiveId" clId="{19FAA9D9-4161-4B6F-8CC4-6A374F1AD901}" dt="2020-10-21T17:33:14.498" v="120" actId="1076"/>
          <ac:graphicFrameMkLst>
            <pc:docMk/>
            <pc:sldMk cId="1085359511" sldId="259"/>
            <ac:graphicFrameMk id="4" creationId="{756083C2-CC51-42D9-B15A-70B0C90D1991}"/>
          </ac:graphicFrameMkLst>
        </pc:graphicFrameChg>
        <pc:graphicFrameChg chg="del mod">
          <ac:chgData name="Lin McMullin" userId="2012eb511a6bbdfc" providerId="LiveId" clId="{19FAA9D9-4161-4B6F-8CC4-6A374F1AD901}" dt="2020-10-21T17:42:55.867" v="212" actId="21"/>
          <ac:graphicFrameMkLst>
            <pc:docMk/>
            <pc:sldMk cId="1085359511" sldId="259"/>
            <ac:graphicFrameMk id="5" creationId="{B335B613-D928-498F-9775-278C06F47744}"/>
          </ac:graphicFrameMkLst>
        </pc:graphicFrameChg>
        <pc:graphicFrameChg chg="mod">
          <ac:chgData name="Lin McMullin" userId="2012eb511a6bbdfc" providerId="LiveId" clId="{19FAA9D9-4161-4B6F-8CC4-6A374F1AD901}" dt="2020-10-21T17:33:08.422" v="119" actId="1076"/>
          <ac:graphicFrameMkLst>
            <pc:docMk/>
            <pc:sldMk cId="1085359511" sldId="259"/>
            <ac:graphicFrameMk id="6" creationId="{F36254D4-8CF1-41CB-84E8-66B86187D043}"/>
          </ac:graphicFrameMkLst>
        </pc:graphicFrameChg>
        <pc:graphicFrameChg chg="add del">
          <ac:chgData name="Lin McMullin" userId="2012eb511a6bbdfc" providerId="LiveId" clId="{19FAA9D9-4161-4B6F-8CC4-6A374F1AD901}" dt="2020-10-21T17:42:59.023" v="214" actId="22"/>
          <ac:graphicFrameMkLst>
            <pc:docMk/>
            <pc:sldMk cId="1085359511" sldId="259"/>
            <ac:graphicFrameMk id="7" creationId="{48519D3D-D694-4AAE-B776-65F13F063D7C}"/>
          </ac:graphicFrameMkLst>
        </pc:graphicFrameChg>
        <pc:graphicFrameChg chg="add mod">
          <ac:chgData name="Lin McMullin" userId="2012eb511a6bbdfc" providerId="LiveId" clId="{19FAA9D9-4161-4B6F-8CC4-6A374F1AD901}" dt="2020-10-21T17:43:17.740" v="217"/>
          <ac:graphicFrameMkLst>
            <pc:docMk/>
            <pc:sldMk cId="1085359511" sldId="259"/>
            <ac:graphicFrameMk id="9" creationId="{99A9254B-68C7-470F-9AD1-9C9E6129FED2}"/>
          </ac:graphicFrameMkLst>
        </pc:graphicFrameChg>
        <pc:graphicFrameChg chg="mod">
          <ac:chgData name="Lin McMullin" userId="2012eb511a6bbdfc" providerId="LiveId" clId="{19FAA9D9-4161-4B6F-8CC4-6A374F1AD901}" dt="2020-10-21T17:33:18.763" v="121" actId="1076"/>
          <ac:graphicFrameMkLst>
            <pc:docMk/>
            <pc:sldMk cId="1085359511" sldId="259"/>
            <ac:graphicFrameMk id="10" creationId="{7C8C7704-E57E-41AC-AD3B-A91518B4768D}"/>
          </ac:graphicFrameMkLst>
        </pc:graphicFrameChg>
      </pc:sldChg>
      <pc:sldChg chg="addSp delSp modSp mod modAnim">
        <pc:chgData name="Lin McMullin" userId="2012eb511a6bbdfc" providerId="LiveId" clId="{19FAA9D9-4161-4B6F-8CC4-6A374F1AD901}" dt="2020-11-03T19:31:12.693" v="301" actId="166"/>
        <pc:sldMkLst>
          <pc:docMk/>
          <pc:sldMk cId="3603031576" sldId="261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3603031576" sldId="261"/>
            <ac:spMk id="2" creationId="{00C03F71-3322-47EF-8FA6-7CA40D720754}"/>
          </ac:spMkLst>
        </pc:spChg>
        <pc:spChg chg="mod">
          <ac:chgData name="Lin McMullin" userId="2012eb511a6bbdfc" providerId="LiveId" clId="{19FAA9D9-4161-4B6F-8CC4-6A374F1AD901}" dt="2020-11-03T19:29:17.364" v="263" actId="27636"/>
          <ac:spMkLst>
            <pc:docMk/>
            <pc:sldMk cId="3603031576" sldId="261"/>
            <ac:spMk id="3" creationId="{88816131-3D33-4661-9B4C-3F2192B26B62}"/>
          </ac:spMkLst>
        </pc:spChg>
        <pc:graphicFrameChg chg="add mod">
          <ac:chgData name="Lin McMullin" userId="2012eb511a6bbdfc" providerId="LiveId" clId="{19FAA9D9-4161-4B6F-8CC4-6A374F1AD901}" dt="2020-10-21T17:43:36.031" v="222" actId="1076"/>
          <ac:graphicFrameMkLst>
            <pc:docMk/>
            <pc:sldMk cId="3603031576" sldId="261"/>
            <ac:graphicFrameMk id="4" creationId="{89D49147-79E8-4D69-8BDD-5CCDC587BCF4}"/>
          </ac:graphicFrameMkLst>
        </pc:graphicFrameChg>
        <pc:graphicFrameChg chg="add mod">
          <ac:chgData name="Lin McMullin" userId="2012eb511a6bbdfc" providerId="LiveId" clId="{19FAA9D9-4161-4B6F-8CC4-6A374F1AD901}" dt="2020-11-03T19:30:27.078" v="298" actId="1076"/>
          <ac:graphicFrameMkLst>
            <pc:docMk/>
            <pc:sldMk cId="3603031576" sldId="261"/>
            <ac:graphicFrameMk id="5" creationId="{985CE590-1F51-4C8D-9A18-CF246A7A5889}"/>
          </ac:graphicFrameMkLst>
        </pc:graphicFrameChg>
        <pc:graphicFrameChg chg="del mod">
          <ac:chgData name="Lin McMullin" userId="2012eb511a6bbdfc" providerId="LiveId" clId="{19FAA9D9-4161-4B6F-8CC4-6A374F1AD901}" dt="2020-10-21T17:43:32.962" v="221" actId="21"/>
          <ac:graphicFrameMkLst>
            <pc:docMk/>
            <pc:sldMk cId="3603031576" sldId="261"/>
            <ac:graphicFrameMk id="5" creationId="{B335B613-D928-498F-9775-278C06F47744}"/>
          </ac:graphicFrameMkLst>
        </pc:graphicFrameChg>
        <pc:picChg chg="mod ord">
          <ac:chgData name="Lin McMullin" userId="2012eb511a6bbdfc" providerId="LiveId" clId="{19FAA9D9-4161-4B6F-8CC4-6A374F1AD901}" dt="2020-11-03T19:31:12.693" v="301" actId="166"/>
          <ac:picMkLst>
            <pc:docMk/>
            <pc:sldMk cId="3603031576" sldId="261"/>
            <ac:picMk id="7" creationId="{19AD41EE-79D1-40E1-894E-6CA9154EC7A9}"/>
          </ac:picMkLst>
        </pc:picChg>
      </pc:sldChg>
      <pc:sldChg chg="addSp delSp modSp mod modAnim">
        <pc:chgData name="Lin McMullin" userId="2012eb511a6bbdfc" providerId="LiveId" clId="{19FAA9D9-4161-4B6F-8CC4-6A374F1AD901}" dt="2020-11-09T20:16:26.179" v="383" actId="20577"/>
        <pc:sldMkLst>
          <pc:docMk/>
          <pc:sldMk cId="1297241671" sldId="262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1297241671" sldId="262"/>
            <ac:spMk id="2" creationId="{00C03F71-3322-47EF-8FA6-7CA40D720754}"/>
          </ac:spMkLst>
        </pc:spChg>
        <pc:spChg chg="mod">
          <ac:chgData name="Lin McMullin" userId="2012eb511a6bbdfc" providerId="LiveId" clId="{19FAA9D9-4161-4B6F-8CC4-6A374F1AD901}" dt="2020-11-09T20:16:26.179" v="383" actId="20577"/>
          <ac:spMkLst>
            <pc:docMk/>
            <pc:sldMk cId="1297241671" sldId="262"/>
            <ac:spMk id="10" creationId="{9EF05509-F198-4411-94DD-A3E4631EBE50}"/>
          </ac:spMkLst>
        </pc:spChg>
        <pc:spChg chg="mod">
          <ac:chgData name="Lin McMullin" userId="2012eb511a6bbdfc" providerId="LiveId" clId="{19FAA9D9-4161-4B6F-8CC4-6A374F1AD901}" dt="2020-10-21T17:41:08.956" v="193" actId="1035"/>
          <ac:spMkLst>
            <pc:docMk/>
            <pc:sldMk cId="1297241671" sldId="262"/>
            <ac:spMk id="11" creationId="{A5B7FB9D-41E2-4742-9060-6824485E8092}"/>
          </ac:spMkLst>
        </pc:spChg>
        <pc:spChg chg="mod">
          <ac:chgData name="Lin McMullin" userId="2012eb511a6bbdfc" providerId="LiveId" clId="{19FAA9D9-4161-4B6F-8CC4-6A374F1AD901}" dt="2020-10-21T17:41:15.160" v="197" actId="1035"/>
          <ac:spMkLst>
            <pc:docMk/>
            <pc:sldMk cId="1297241671" sldId="262"/>
            <ac:spMk id="14" creationId="{77DB2CAE-AA3B-43EC-80C4-78976B1E4766}"/>
          </ac:spMkLst>
        </pc:spChg>
        <pc:spChg chg="mod">
          <ac:chgData name="Lin McMullin" userId="2012eb511a6bbdfc" providerId="LiveId" clId="{19FAA9D9-4161-4B6F-8CC4-6A374F1AD901}" dt="2020-10-21T17:41:12.439" v="196" actId="1035"/>
          <ac:spMkLst>
            <pc:docMk/>
            <pc:sldMk cId="1297241671" sldId="262"/>
            <ac:spMk id="15" creationId="{1B7CE8A4-7A92-4F2B-B02F-CE1F161B492C}"/>
          </ac:spMkLst>
        </pc:spChg>
        <pc:graphicFrameChg chg="add mod">
          <ac:chgData name="Lin McMullin" userId="2012eb511a6bbdfc" providerId="LiveId" clId="{19FAA9D9-4161-4B6F-8CC4-6A374F1AD901}" dt="2020-11-03T19:34:13.346" v="309" actId="1076"/>
          <ac:graphicFrameMkLst>
            <pc:docMk/>
            <pc:sldMk cId="1297241671" sldId="262"/>
            <ac:graphicFrameMk id="3" creationId="{EEC4D09F-1ADA-4C23-A0B8-2198C3745624}"/>
          </ac:graphicFrameMkLst>
        </pc:graphicFrameChg>
        <pc:graphicFrameChg chg="del mod">
          <ac:chgData name="Lin McMullin" userId="2012eb511a6bbdfc" providerId="LiveId" clId="{19FAA9D9-4161-4B6F-8CC4-6A374F1AD901}" dt="2020-11-03T19:34:10.163" v="308" actId="21"/>
          <ac:graphicFrameMkLst>
            <pc:docMk/>
            <pc:sldMk cId="1297241671" sldId="262"/>
            <ac:graphicFrameMk id="5" creationId="{B335B613-D928-498F-9775-278C06F47744}"/>
          </ac:graphicFrameMkLst>
        </pc:graphicFrameChg>
        <pc:graphicFrameChg chg="mod modGraphic">
          <ac:chgData name="Lin McMullin" userId="2012eb511a6bbdfc" providerId="LiveId" clId="{19FAA9D9-4161-4B6F-8CC4-6A374F1AD901}" dt="2020-10-21T17:38:22.577" v="178" actId="14100"/>
          <ac:graphicFrameMkLst>
            <pc:docMk/>
            <pc:sldMk cId="1297241671" sldId="262"/>
            <ac:graphicFrameMk id="9" creationId="{97B8D018-9D88-49BF-9184-F30DA0A9B07F}"/>
          </ac:graphicFrameMkLst>
        </pc:graphicFrameChg>
        <pc:graphicFrameChg chg="mod">
          <ac:chgData name="Lin McMullin" userId="2012eb511a6bbdfc" providerId="LiveId" clId="{19FAA9D9-4161-4B6F-8CC4-6A374F1AD901}" dt="2020-10-21T17:40:29.194" v="191" actId="1036"/>
          <ac:graphicFrameMkLst>
            <pc:docMk/>
            <pc:sldMk cId="1297241671" sldId="262"/>
            <ac:graphicFrameMk id="16" creationId="{B860222C-2066-4A3A-AF23-4F41AA80183D}"/>
          </ac:graphicFrameMkLst>
        </pc:graphicFrameChg>
      </pc:sldChg>
      <pc:sldChg chg="modSp mod modAnim modNotesTx">
        <pc:chgData name="Lin McMullin" userId="2012eb511a6bbdfc" providerId="LiveId" clId="{19FAA9D9-4161-4B6F-8CC4-6A374F1AD901}" dt="2020-11-18T19:51:55.194" v="467" actId="114"/>
        <pc:sldMkLst>
          <pc:docMk/>
          <pc:sldMk cId="3080888039" sldId="263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3080888039" sldId="263"/>
            <ac:spMk id="2" creationId="{00C03F71-3322-47EF-8FA6-7CA40D720754}"/>
          </ac:spMkLst>
        </pc:spChg>
        <pc:spChg chg="mod">
          <ac:chgData name="Lin McMullin" userId="2012eb511a6bbdfc" providerId="LiveId" clId="{19FAA9D9-4161-4B6F-8CC4-6A374F1AD901}" dt="2020-11-18T19:51:55.194" v="467" actId="114"/>
          <ac:spMkLst>
            <pc:docMk/>
            <pc:sldMk cId="3080888039" sldId="263"/>
            <ac:spMk id="12" creationId="{3A1B74E8-ED94-4BFA-AB50-B798586000F8}"/>
          </ac:spMkLst>
        </pc:spChg>
        <pc:spChg chg="mod">
          <ac:chgData name="Lin McMullin" userId="2012eb511a6bbdfc" providerId="LiveId" clId="{19FAA9D9-4161-4B6F-8CC4-6A374F1AD901}" dt="2020-11-03T19:36:01.089" v="315" actId="14100"/>
          <ac:spMkLst>
            <pc:docMk/>
            <pc:sldMk cId="3080888039" sldId="263"/>
            <ac:spMk id="19" creationId="{5784871B-EF47-428F-A99C-46E6FA8AF264}"/>
          </ac:spMkLst>
        </pc:spChg>
        <pc:graphicFrameChg chg="mod">
          <ac:chgData name="Lin McMullin" userId="2012eb511a6bbdfc" providerId="LiveId" clId="{19FAA9D9-4161-4B6F-8CC4-6A374F1AD901}" dt="2020-10-21T17:42:21.470" v="205"/>
          <ac:graphicFrameMkLst>
            <pc:docMk/>
            <pc:sldMk cId="3080888039" sldId="263"/>
            <ac:graphicFrameMk id="5" creationId="{B335B613-D928-498F-9775-278C06F47744}"/>
          </ac:graphicFrameMkLst>
        </pc:graphicFrameChg>
        <pc:graphicFrameChg chg="mod">
          <ac:chgData name="Lin McMullin" userId="2012eb511a6bbdfc" providerId="LiveId" clId="{19FAA9D9-4161-4B6F-8CC4-6A374F1AD901}" dt="2020-10-17T16:46:29.622" v="77" actId="1076"/>
          <ac:graphicFrameMkLst>
            <pc:docMk/>
            <pc:sldMk cId="3080888039" sldId="263"/>
            <ac:graphicFrameMk id="18" creationId="{353258F6-5E95-4B26-B64F-C31DD703CCFB}"/>
          </ac:graphicFrameMkLst>
        </pc:graphicFrameChg>
      </pc:sldChg>
      <pc:sldChg chg="addSp delSp modSp mod modAnim">
        <pc:chgData name="Lin McMullin" userId="2012eb511a6bbdfc" providerId="LiveId" clId="{19FAA9D9-4161-4B6F-8CC4-6A374F1AD901}" dt="2020-10-21T17:46:13.014" v="241" actId="1035"/>
        <pc:sldMkLst>
          <pc:docMk/>
          <pc:sldMk cId="1904306727" sldId="264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1904306727" sldId="264"/>
            <ac:spMk id="2" creationId="{00C03F71-3322-47EF-8FA6-7CA40D720754}"/>
          </ac:spMkLst>
        </pc:spChg>
        <pc:spChg chg="mod">
          <ac:chgData name="Lin McMullin" userId="2012eb511a6bbdfc" providerId="LiveId" clId="{19FAA9D9-4161-4B6F-8CC4-6A374F1AD901}" dt="2020-10-21T17:45:57.231" v="232" actId="14100"/>
          <ac:spMkLst>
            <pc:docMk/>
            <pc:sldMk cId="1904306727" sldId="264"/>
            <ac:spMk id="12" creationId="{3A1B74E8-ED94-4BFA-AB50-B798586000F8}"/>
          </ac:spMkLst>
        </pc:spChg>
        <pc:graphicFrameChg chg="mod">
          <ac:chgData name="Lin McMullin" userId="2012eb511a6bbdfc" providerId="LiveId" clId="{19FAA9D9-4161-4B6F-8CC4-6A374F1AD901}" dt="2020-10-21T17:46:13.014" v="241" actId="1035"/>
          <ac:graphicFrameMkLst>
            <pc:docMk/>
            <pc:sldMk cId="1904306727" sldId="264"/>
            <ac:graphicFrameMk id="3" creationId="{01832DFB-CEA2-4936-A7B3-B8C9C4899FFE}"/>
          </ac:graphicFrameMkLst>
        </pc:graphicFrameChg>
        <pc:graphicFrameChg chg="add mod">
          <ac:chgData name="Lin McMullin" userId="2012eb511a6bbdfc" providerId="LiveId" clId="{19FAA9D9-4161-4B6F-8CC4-6A374F1AD901}" dt="2020-10-21T17:44:30.612" v="231" actId="1076"/>
          <ac:graphicFrameMkLst>
            <pc:docMk/>
            <pc:sldMk cId="1904306727" sldId="264"/>
            <ac:graphicFrameMk id="4" creationId="{06B17653-E3A8-42FC-832E-111237CC47A9}"/>
          </ac:graphicFrameMkLst>
        </pc:graphicFrameChg>
        <pc:graphicFrameChg chg="del mod">
          <ac:chgData name="Lin McMullin" userId="2012eb511a6bbdfc" providerId="LiveId" clId="{19FAA9D9-4161-4B6F-8CC4-6A374F1AD901}" dt="2020-10-21T17:44:26.622" v="230" actId="21"/>
          <ac:graphicFrameMkLst>
            <pc:docMk/>
            <pc:sldMk cId="1904306727" sldId="264"/>
            <ac:graphicFrameMk id="5" creationId="{B335B613-D928-498F-9775-278C06F47744}"/>
          </ac:graphicFrameMkLst>
        </pc:graphicFrameChg>
      </pc:sldChg>
      <pc:sldChg chg="modSp add del mod ord">
        <pc:chgData name="Lin McMullin" userId="2012eb511a6bbdfc" providerId="LiveId" clId="{19FAA9D9-4161-4B6F-8CC4-6A374F1AD901}" dt="2020-10-17T16:48:31.789" v="110" actId="2696"/>
        <pc:sldMkLst>
          <pc:docMk/>
          <pc:sldMk cId="3135150107" sldId="265"/>
        </pc:sldMkLst>
        <pc:spChg chg="mod">
          <ac:chgData name="Lin McMullin" userId="2012eb511a6bbdfc" providerId="LiveId" clId="{19FAA9D9-4161-4B6F-8CC4-6A374F1AD901}" dt="2020-10-17T16:43:52.417" v="30"/>
          <ac:spMkLst>
            <pc:docMk/>
            <pc:sldMk cId="3135150107" sldId="265"/>
            <ac:spMk id="2" creationId="{EF4D1CA9-DD7F-488B-8C7A-B742646CBC46}"/>
          </ac:spMkLst>
        </pc:spChg>
        <pc:spChg chg="mod">
          <ac:chgData name="Lin McMullin" userId="2012eb511a6bbdfc" providerId="LiveId" clId="{19FAA9D9-4161-4B6F-8CC4-6A374F1AD901}" dt="2020-10-17T16:43:52.586" v="32" actId="27636"/>
          <ac:spMkLst>
            <pc:docMk/>
            <pc:sldMk cId="3135150107" sldId="265"/>
            <ac:spMk id="3" creationId="{32B17FAB-4361-42CE-9FC5-4E2B83E61365}"/>
          </ac:spMkLst>
        </pc:spChg>
        <pc:graphicFrameChg chg="mod">
          <ac:chgData name="Lin McMullin" userId="2012eb511a6bbdfc" providerId="LiveId" clId="{19FAA9D9-4161-4B6F-8CC4-6A374F1AD901}" dt="2020-10-17T16:47:50.382" v="104" actId="1076"/>
          <ac:graphicFrameMkLst>
            <pc:docMk/>
            <pc:sldMk cId="3135150107" sldId="265"/>
            <ac:graphicFrameMk id="4" creationId="{DA5BAB4B-FEA6-409A-A4F0-670D741C3A8F}"/>
          </ac:graphicFrameMkLst>
        </pc:graphicFrameChg>
      </pc:sldChg>
      <pc:sldChg chg="add ord">
        <pc:chgData name="Lin McMullin" userId="2012eb511a6bbdfc" providerId="LiveId" clId="{19FAA9D9-4161-4B6F-8CC4-6A374F1AD901}" dt="2020-10-17T16:48:28.575" v="109"/>
        <pc:sldMkLst>
          <pc:docMk/>
          <pc:sldMk cId="3135298906" sldId="266"/>
        </pc:sldMkLst>
      </pc:sldChg>
      <pc:sldChg chg="add">
        <pc:chgData name="Lin McMullin" userId="2012eb511a6bbdfc" providerId="LiveId" clId="{19FAA9D9-4161-4B6F-8CC4-6A374F1AD901}" dt="2020-10-19T15:42:00.980" v="111"/>
        <pc:sldMkLst>
          <pc:docMk/>
          <pc:sldMk cId="2227977692" sldId="267"/>
        </pc:sldMkLst>
      </pc:sldChg>
      <pc:sldChg chg="modSp add mod ord">
        <pc:chgData name="Lin McMullin" userId="2012eb511a6bbdfc" providerId="LiveId" clId="{19FAA9D9-4161-4B6F-8CC4-6A374F1AD901}" dt="2020-11-09T20:19:01.493" v="401" actId="20577"/>
        <pc:sldMkLst>
          <pc:docMk/>
          <pc:sldMk cId="1251753240" sldId="378"/>
        </pc:sldMkLst>
        <pc:spChg chg="mod">
          <ac:chgData name="Lin McMullin" userId="2012eb511a6bbdfc" providerId="LiveId" clId="{19FAA9D9-4161-4B6F-8CC4-6A374F1AD901}" dt="2020-10-26T18:00:09.228" v="245" actId="20577"/>
          <ac:spMkLst>
            <pc:docMk/>
            <pc:sldMk cId="1251753240" sldId="378"/>
            <ac:spMk id="2" creationId="{DF835FEF-6C59-414F-BD2D-057950CBAEF0}"/>
          </ac:spMkLst>
        </pc:spChg>
        <pc:spChg chg="mod">
          <ac:chgData name="Lin McMullin" userId="2012eb511a6bbdfc" providerId="LiveId" clId="{19FAA9D9-4161-4B6F-8CC4-6A374F1AD901}" dt="2020-11-09T20:19:01.493" v="401" actId="20577"/>
          <ac:spMkLst>
            <pc:docMk/>
            <pc:sldMk cId="1251753240" sldId="378"/>
            <ac:spMk id="9" creationId="{12964A12-DCE9-4A78-ABC4-5554D0D0DF78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3E228-42E1-422C-9886-1F48B4A59928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4F0C0-A97A-4194-8EE1-17C157BEF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05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repeat show how to insert your digit after the current entry without retyping everything.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4F0C0-A97A-4194-8EE1-17C157BEF6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08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do this in your class don’t quite before row 17 – you’ll see why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4F0C0-A97A-4194-8EE1-17C157BEF6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42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“Get’s closer to”  Does it ever get there?  STUDENTS ALWAYS WANT TO KNOW!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4F0C0-A97A-4194-8EE1-17C157BEF6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57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wording, suitable for high school, if not number theory. </a:t>
            </a:r>
          </a:p>
          <a:p>
            <a:endParaRPr lang="en-US" dirty="0"/>
          </a:p>
          <a:p>
            <a:r>
              <a:rPr lang="en-US" dirty="0"/>
              <a:t>Discuss “upper bound” and “least upper bound (</a:t>
            </a:r>
            <a:r>
              <a:rPr lang="en-US" dirty="0" err="1"/>
              <a:t>l.u.b</a:t>
            </a:r>
            <a:r>
              <a:rPr lang="en-US" dirty="0"/>
              <a:t>.)</a:t>
            </a:r>
          </a:p>
          <a:p>
            <a:endParaRPr lang="en-US" dirty="0"/>
          </a:p>
          <a:p>
            <a:r>
              <a:rPr lang="en-US" dirty="0"/>
              <a:t>As a corollary: A non-increasing sequence of real numbers converges to its greatest lower bound.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4F0C0-A97A-4194-8EE1-17C157BEF6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26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Completeness may be the only axiom introduced in calculus.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4F0C0-A97A-4194-8EE1-17C157BEF6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20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Read last bullet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1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68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14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21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8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81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78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5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5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6612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31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8609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72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6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68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03460" y="555809"/>
            <a:ext cx="7430048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add text or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625910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62476-73AC-432A-9BAE-712F944E988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6C4E300-247E-45A8-85BA-FA826C597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1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hyperlink" Target="https://www.wolframalpha.com/" TargetMode="Externa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2.bin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ingcalculus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1CA9-DD7F-488B-8C7A-B742646CBC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17FAB-4361-42CE-9FC5-4E2B83E61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8507" y="4050836"/>
            <a:ext cx="7766936" cy="1646302"/>
          </a:xfrm>
        </p:spPr>
        <p:txBody>
          <a:bodyPr>
            <a:normAutofit fontScale="32500" lnSpcReduction="20000"/>
          </a:bodyPr>
          <a:lstStyle/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Topic 4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Lin McMullin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Insight Fall Conference 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November 2020</a:t>
            </a:r>
          </a:p>
          <a:p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A5BAB4B-FEA6-409A-A4F0-670D741C3A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134440"/>
              </p:ext>
            </p:extLst>
          </p:nvPr>
        </p:nvGraphicFramePr>
        <p:xfrm>
          <a:off x="7721600" y="2351384"/>
          <a:ext cx="9652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965160" imgH="876240" progId="Equation.DSMT4">
                  <p:embed/>
                </p:oleObj>
              </mc:Choice>
              <mc:Fallback>
                <p:oleObj name="Equation" r:id="rId3" imgW="965160" imgH="8762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A5BAB4B-FEA6-409A-A4F0-670D741C3A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21600" y="2351384"/>
                        <a:ext cx="965200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2871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3F71-3322-47EF-8FA6-7CA40D72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16131-3D33-4661-9B4C-3F2192B26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whose square is 2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irrational number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1.414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know there is such a number? 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335B613-D928-498F-9775-278C06F477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658060"/>
              </p:ext>
            </p:extLst>
          </p:nvPr>
        </p:nvGraphicFramePr>
        <p:xfrm>
          <a:off x="2251075" y="666750"/>
          <a:ext cx="609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3" imgW="609480" imgH="545760" progId="Equation.DSMT4">
                  <p:embed/>
                </p:oleObj>
              </mc:Choice>
              <mc:Fallback>
                <p:oleObj name="Equation" r:id="rId3" imgW="609480" imgH="5457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335B613-D928-498F-9775-278C06F477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1075" y="666750"/>
                        <a:ext cx="6096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2137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3F71-3322-47EF-8FA6-7CA40D72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16131-3D33-4661-9B4C-3F2192B26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number is not rational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not 1 or 2 because                      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by the IVT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use this to close in on          ?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56083C2-CC51-42D9-B15A-70B0C90D19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033992"/>
              </p:ext>
            </p:extLst>
          </p:nvPr>
        </p:nvGraphicFramePr>
        <p:xfrm>
          <a:off x="2762250" y="4100975"/>
          <a:ext cx="1270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1269720" imgH="380880" progId="Equation.DSMT4">
                  <p:embed/>
                </p:oleObj>
              </mc:Choice>
              <mc:Fallback>
                <p:oleObj name="Equation" r:id="rId3" imgW="1269720" imgH="3808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56083C2-CC51-42D9-B15A-70B0C90D19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62250" y="4100975"/>
                        <a:ext cx="12700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36254D4-8CF1-41CB-84E8-66B86187D0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120129"/>
              </p:ext>
            </p:extLst>
          </p:nvPr>
        </p:nvGraphicFramePr>
        <p:xfrm>
          <a:off x="3705668" y="3190313"/>
          <a:ext cx="1270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1269720" imgH="330120" progId="Equation.DSMT4">
                  <p:embed/>
                </p:oleObj>
              </mc:Choice>
              <mc:Fallback>
                <p:oleObj name="Equation" r:id="rId5" imgW="1269720" imgH="33012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36254D4-8CF1-41CB-84E8-66B86187D0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05668" y="3190313"/>
                        <a:ext cx="12700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C8C7704-E57E-41AC-AD3B-A91518B476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191640"/>
              </p:ext>
            </p:extLst>
          </p:nvPr>
        </p:nvGraphicFramePr>
        <p:xfrm>
          <a:off x="4478906" y="5167457"/>
          <a:ext cx="419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419040" imgH="380880" progId="Equation.DSMT4">
                  <p:embed/>
                </p:oleObj>
              </mc:Choice>
              <mc:Fallback>
                <p:oleObj name="Equation" r:id="rId7" imgW="419040" imgH="38088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7C8C7704-E57E-41AC-AD3B-A91518B476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78906" y="5167457"/>
                        <a:ext cx="4191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99A9254B-68C7-470F-9AD1-9C9E6129FE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943552"/>
              </p:ext>
            </p:extLst>
          </p:nvPr>
        </p:nvGraphicFramePr>
        <p:xfrm>
          <a:off x="2251075" y="587375"/>
          <a:ext cx="609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9" imgW="609480" imgH="545760" progId="Equation.DSMT4">
                  <p:embed/>
                </p:oleObj>
              </mc:Choice>
              <mc:Fallback>
                <p:oleObj name="Equation" r:id="rId9" imgW="609480" imgH="54576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99A9254B-68C7-470F-9AD1-9C9E6129FE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51075" y="587375"/>
                        <a:ext cx="6096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535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3F71-3322-47EF-8FA6-7CA40D72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16131-3D33-4661-9B4C-3F2192B26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354" y="166909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everyone or each group a digit 1, 2, 3, 4, … , 9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Append your digit to the last estimate and square it.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WolframAlpha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https://www.wolframalpha.com/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enter your number squared followed by “20 decimal places”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your square greater than or less than 2?     Repeat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9D49147-79E8-4D69-8BDD-5CCDC587BC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430131"/>
              </p:ext>
            </p:extLst>
          </p:nvPr>
        </p:nvGraphicFramePr>
        <p:xfrm>
          <a:off x="2308398" y="609600"/>
          <a:ext cx="609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5" imgW="609480" imgH="545760" progId="Equation.DSMT4">
                  <p:embed/>
                </p:oleObj>
              </mc:Choice>
              <mc:Fallback>
                <p:oleObj name="Equation" r:id="rId5" imgW="609480" imgH="5457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9D49147-79E8-4D69-8BDD-5CCDC587BC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08398" y="609600"/>
                        <a:ext cx="6096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5CE590-1F51-4C8D-9A18-CF246A7A58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980784"/>
              </p:ext>
            </p:extLst>
          </p:nvPr>
        </p:nvGraphicFramePr>
        <p:xfrm>
          <a:off x="7917180" y="2724788"/>
          <a:ext cx="1562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7" imgW="1562040" imgH="317160" progId="Equation.DSMT4">
                  <p:embed/>
                </p:oleObj>
              </mc:Choice>
              <mc:Fallback>
                <p:oleObj name="Equation" r:id="rId7" imgW="1562040" imgH="3171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5CE590-1F51-4C8D-9A18-CF246A7A5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17180" y="2724788"/>
                        <a:ext cx="15621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9AD41EE-79D1-40E1-894E-6CA9154EC7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3170" y="1440705"/>
            <a:ext cx="7467600" cy="309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3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18F99-8156-482D-8E38-B4C94E9CB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5B69323-CB51-4529-86CD-D7793E5FB6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247145"/>
              </p:ext>
            </p:extLst>
          </p:nvPr>
        </p:nvGraphicFramePr>
        <p:xfrm>
          <a:off x="3030380" y="1826576"/>
          <a:ext cx="6131241" cy="48915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5883">
                  <a:extLst>
                    <a:ext uri="{9D8B030D-6E8A-4147-A177-3AD203B41FA5}">
                      <a16:colId xmlns:a16="http://schemas.microsoft.com/office/drawing/2014/main" val="2013165125"/>
                    </a:ext>
                  </a:extLst>
                </a:gridCol>
                <a:gridCol w="2077473">
                  <a:extLst>
                    <a:ext uri="{9D8B030D-6E8A-4147-A177-3AD203B41FA5}">
                      <a16:colId xmlns:a16="http://schemas.microsoft.com/office/drawing/2014/main" val="3120329183"/>
                    </a:ext>
                  </a:extLst>
                </a:gridCol>
                <a:gridCol w="2177885">
                  <a:extLst>
                    <a:ext uri="{9D8B030D-6E8A-4147-A177-3AD203B41FA5}">
                      <a16:colId xmlns:a16="http://schemas.microsoft.com/office/drawing/2014/main" val="6372253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500" dirty="0">
                          <a:effectLst/>
                        </a:rPr>
                      </a:br>
                      <a:r>
                        <a:rPr lang="en-US" sz="1500" dirty="0">
                          <a:effectLst/>
                        </a:rPr>
                        <a:t>n = decimal places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i="1" dirty="0">
                          <a:effectLst/>
                        </a:rPr>
                        <a:t>L</a:t>
                      </a:r>
                      <a:r>
                        <a:rPr lang="en-US" sz="1500" i="1" baseline="-25000" dirty="0">
                          <a:effectLst/>
                        </a:rPr>
                        <a:t>n</a:t>
                      </a:r>
                      <a:endParaRPr lang="en-US" sz="15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i="1" dirty="0" err="1">
                          <a:effectLst/>
                        </a:rPr>
                        <a:t>G</a:t>
                      </a:r>
                      <a:r>
                        <a:rPr lang="en-US" sz="1500" i="1" baseline="-25000" dirty="0" err="1">
                          <a:effectLst/>
                        </a:rPr>
                        <a:t>n</a:t>
                      </a:r>
                      <a:endParaRPr lang="en-US" sz="15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6720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019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9819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012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7592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9099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9936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85623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7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59001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8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1.41423157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1376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1724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1.4142135623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1.4142135624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11022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1.41421356237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1.41421356238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64698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1.414213562373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1.414213562374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00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1.4142135623730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1.4142135623731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0441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1.41421356237309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1.41421356237310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4769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1.414213562373095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1.414213562373096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2244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1.4142135623730950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1.4142135623730951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3319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17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1.41421356237309504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1.41421356237309505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29879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255391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77783D7B-4664-411B-9871-2E5370D14C39}"/>
              </a:ext>
            </a:extLst>
          </p:cNvPr>
          <p:cNvGrpSpPr/>
          <p:nvPr/>
        </p:nvGrpSpPr>
        <p:grpSpPr>
          <a:xfrm>
            <a:off x="2401570" y="3979074"/>
            <a:ext cx="7388860" cy="3976370"/>
            <a:chOff x="0" y="0"/>
            <a:chExt cx="7389091" cy="397648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EC5B8C7-A875-4745-A8B6-7283506A802D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8" name="Picture 27" descr="PEEK A BOO MINION CARTOON FUNNY CAR STICKER, TRUCKS, UTES ...">
              <a:extLst>
                <a:ext uri="{FF2B5EF4-FFF2-40B4-BE49-F238E27FC236}">
                  <a16:creationId xmlns:a16="http://schemas.microsoft.com/office/drawing/2014/main" id="{883FF942-DDFD-4880-93E0-10F012721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BD82F51-E705-4D12-B5E6-E7549425B3B3}"/>
              </a:ext>
            </a:extLst>
          </p:cNvPr>
          <p:cNvGrpSpPr/>
          <p:nvPr/>
        </p:nvGrpSpPr>
        <p:grpSpPr>
          <a:xfrm>
            <a:off x="2401570" y="3305818"/>
            <a:ext cx="7388860" cy="3976370"/>
            <a:chOff x="0" y="0"/>
            <a:chExt cx="7389091" cy="397648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99057AA-FBAC-4839-98DD-23DCB4BA2BCE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 dirty="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 dirty="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7" name="Picture 36" descr="PEEK A BOO MINION CARTOON FUNNY CAR STICKER, TRUCKS, UTES ...">
              <a:extLst>
                <a:ext uri="{FF2B5EF4-FFF2-40B4-BE49-F238E27FC236}">
                  <a16:creationId xmlns:a16="http://schemas.microsoft.com/office/drawing/2014/main" id="{140EC694-FFBE-4652-B9EA-A9AB835F1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21279A8-1490-4C77-9A36-372FC11F7487}"/>
              </a:ext>
            </a:extLst>
          </p:cNvPr>
          <p:cNvGrpSpPr/>
          <p:nvPr/>
        </p:nvGrpSpPr>
        <p:grpSpPr>
          <a:xfrm>
            <a:off x="2401570" y="2986061"/>
            <a:ext cx="7388860" cy="3976370"/>
            <a:chOff x="0" y="0"/>
            <a:chExt cx="7389091" cy="397648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127AD79-86CF-42EB-BD0E-B77F40BD6826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 dirty="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 dirty="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0" name="Picture 39" descr="PEEK A BOO MINION CARTOON FUNNY CAR STICKER, TRUCKS, UTES ...">
              <a:extLst>
                <a:ext uri="{FF2B5EF4-FFF2-40B4-BE49-F238E27FC236}">
                  <a16:creationId xmlns:a16="http://schemas.microsoft.com/office/drawing/2014/main" id="{D3426E5D-4A88-47A1-9CDC-8088F4B0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DE090EC-E34D-405E-B12B-94B4290B1F5F}"/>
              </a:ext>
            </a:extLst>
          </p:cNvPr>
          <p:cNvGrpSpPr/>
          <p:nvPr/>
        </p:nvGrpSpPr>
        <p:grpSpPr>
          <a:xfrm>
            <a:off x="2401570" y="2760132"/>
            <a:ext cx="7388860" cy="3976370"/>
            <a:chOff x="0" y="0"/>
            <a:chExt cx="7389091" cy="397648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BC532AA-1671-459C-84B2-E5F1CA1A096C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 descr="PEEK A BOO MINION CARTOON FUNNY CAR STICKER, TRUCKS, UTES ...">
              <a:extLst>
                <a:ext uri="{FF2B5EF4-FFF2-40B4-BE49-F238E27FC236}">
                  <a16:creationId xmlns:a16="http://schemas.microsoft.com/office/drawing/2014/main" id="{4D960A07-670A-4FF4-A9FA-21D937995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98DDF8C-7038-49ED-858F-4B1BF3FE5570}"/>
              </a:ext>
            </a:extLst>
          </p:cNvPr>
          <p:cNvGrpSpPr/>
          <p:nvPr/>
        </p:nvGrpSpPr>
        <p:grpSpPr>
          <a:xfrm>
            <a:off x="2401570" y="2579472"/>
            <a:ext cx="7388860" cy="3976370"/>
            <a:chOff x="0" y="0"/>
            <a:chExt cx="7389091" cy="397648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E52F273-8D84-4FBB-B858-E30F4F47365A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 descr="PEEK A BOO MINION CARTOON FUNNY CAR STICKER, TRUCKS, UTES ...">
              <a:extLst>
                <a:ext uri="{FF2B5EF4-FFF2-40B4-BE49-F238E27FC236}">
                  <a16:creationId xmlns:a16="http://schemas.microsoft.com/office/drawing/2014/main" id="{B0F021E6-78B8-40BB-A316-DC63F70EE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1FED1D0-A177-43E8-9036-217553AE62A6}"/>
              </a:ext>
            </a:extLst>
          </p:cNvPr>
          <p:cNvGrpSpPr/>
          <p:nvPr/>
        </p:nvGrpSpPr>
        <p:grpSpPr>
          <a:xfrm>
            <a:off x="2401570" y="3505452"/>
            <a:ext cx="7388860" cy="3976370"/>
            <a:chOff x="0" y="0"/>
            <a:chExt cx="7389091" cy="397648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05C7527-A692-4274-80EE-14812E636B34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 descr="PEEK A BOO MINION CARTOON FUNNY CAR STICKER, TRUCKS, UTES ...">
              <a:extLst>
                <a:ext uri="{FF2B5EF4-FFF2-40B4-BE49-F238E27FC236}">
                  <a16:creationId xmlns:a16="http://schemas.microsoft.com/office/drawing/2014/main" id="{3ADBCA17-4F8F-4D96-AD7E-7E3F750E0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27D505-1323-4E09-8892-1F0306D5C602}"/>
              </a:ext>
            </a:extLst>
          </p:cNvPr>
          <p:cNvGrpSpPr/>
          <p:nvPr/>
        </p:nvGrpSpPr>
        <p:grpSpPr>
          <a:xfrm>
            <a:off x="2401570" y="4187936"/>
            <a:ext cx="7388860" cy="3976370"/>
            <a:chOff x="0" y="0"/>
            <a:chExt cx="7389091" cy="397648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0E94085-77C1-48D6-92B1-C7D02D09B75C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2" name="Picture 51" descr="PEEK A BOO MINION CARTOON FUNNY CAR STICKER, TRUCKS, UTES ...">
              <a:extLst>
                <a:ext uri="{FF2B5EF4-FFF2-40B4-BE49-F238E27FC236}">
                  <a16:creationId xmlns:a16="http://schemas.microsoft.com/office/drawing/2014/main" id="{3242BEE1-7974-4C3E-8C3B-3CF7A75F1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4E45E9A-7031-4DD7-B45E-904B9D35B82D}"/>
              </a:ext>
            </a:extLst>
          </p:cNvPr>
          <p:cNvGrpSpPr/>
          <p:nvPr/>
        </p:nvGrpSpPr>
        <p:grpSpPr>
          <a:xfrm>
            <a:off x="2401570" y="4660953"/>
            <a:ext cx="7388860" cy="3976370"/>
            <a:chOff x="0" y="0"/>
            <a:chExt cx="7389091" cy="397648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34111E5-92FC-4FAC-892F-E9A0A61C4215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5" name="Picture 54" descr="PEEK A BOO MINION CARTOON FUNNY CAR STICKER, TRUCKS, UTES ...">
              <a:extLst>
                <a:ext uri="{FF2B5EF4-FFF2-40B4-BE49-F238E27FC236}">
                  <a16:creationId xmlns:a16="http://schemas.microsoft.com/office/drawing/2014/main" id="{8DCEC1B1-7931-4E58-88E7-BD7C06CDF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1CE7CE-BB7F-49CD-BC93-CA72E725CAAA}"/>
              </a:ext>
            </a:extLst>
          </p:cNvPr>
          <p:cNvGrpSpPr/>
          <p:nvPr/>
        </p:nvGrpSpPr>
        <p:grpSpPr>
          <a:xfrm>
            <a:off x="2401570" y="4869815"/>
            <a:ext cx="7388860" cy="3976370"/>
            <a:chOff x="0" y="0"/>
            <a:chExt cx="7389091" cy="397648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F86DBFC-03C6-48DB-9F54-E34D85C9F3B3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 dirty="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 dirty="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8" name="Picture 57" descr="PEEK A BOO MINION CARTOON FUNNY CAR STICKER, TRUCKS, UTES ...">
              <a:extLst>
                <a:ext uri="{FF2B5EF4-FFF2-40B4-BE49-F238E27FC236}">
                  <a16:creationId xmlns:a16="http://schemas.microsoft.com/office/drawing/2014/main" id="{13C40FBC-D7E3-4BC6-954C-BCDB5374A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784052C-559B-4E0D-AE65-AB6395F0F83B}"/>
              </a:ext>
            </a:extLst>
          </p:cNvPr>
          <p:cNvGrpSpPr/>
          <p:nvPr/>
        </p:nvGrpSpPr>
        <p:grpSpPr>
          <a:xfrm>
            <a:off x="2401570" y="5078677"/>
            <a:ext cx="7388860" cy="3976370"/>
            <a:chOff x="0" y="0"/>
            <a:chExt cx="7389091" cy="397648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B40D47D-D773-4C14-AD78-65AC87D085E0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1" name="Picture 60" descr="PEEK A BOO MINION CARTOON FUNNY CAR STICKER, TRUCKS, UTES ...">
              <a:extLst>
                <a:ext uri="{FF2B5EF4-FFF2-40B4-BE49-F238E27FC236}">
                  <a16:creationId xmlns:a16="http://schemas.microsoft.com/office/drawing/2014/main" id="{66629EA8-4F33-4828-A171-71D0A8F79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022E496-5DBB-480F-81C4-F74A9A9E9FB9}"/>
              </a:ext>
            </a:extLst>
          </p:cNvPr>
          <p:cNvGrpSpPr/>
          <p:nvPr/>
        </p:nvGrpSpPr>
        <p:grpSpPr>
          <a:xfrm>
            <a:off x="2401570" y="5434068"/>
            <a:ext cx="7388860" cy="3976370"/>
            <a:chOff x="0" y="0"/>
            <a:chExt cx="7389091" cy="397648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3F2B6EF-2B1D-4ACA-B89B-5497330B4B01}"/>
                </a:ext>
              </a:extLst>
            </p:cNvPr>
            <p:cNvSpPr/>
            <p:nvPr/>
          </p:nvSpPr>
          <p:spPr>
            <a:xfrm>
              <a:off x="0" y="0"/>
              <a:ext cx="7389091" cy="3976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 dirty="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0" b="1" kern="1200" dirty="0">
                  <a:ln w="22225" cap="flat" cmpd="sng" algn="ctr">
                    <a:solidFill>
                      <a:srgbClr val="FF0000"/>
                    </a:solidFill>
                    <a:prstDash val="solid"/>
                    <a:round/>
                  </a:ln>
                  <a:solidFill>
                    <a:srgbClr val="F8CBAD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Don’t Peak ! 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4" name="Picture 63" descr="PEEK A BOO MINION CARTOON FUNNY CAR STICKER, TRUCKS, UTES ...">
              <a:extLst>
                <a:ext uri="{FF2B5EF4-FFF2-40B4-BE49-F238E27FC236}">
                  <a16:creationId xmlns:a16="http://schemas.microsoft.com/office/drawing/2014/main" id="{7626F74F-83A2-48C4-8096-34265E0D1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950" y="495300"/>
              <a:ext cx="28575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CE550BF-4037-4288-A886-D9397818A4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03958"/>
              </p:ext>
            </p:extLst>
          </p:nvPr>
        </p:nvGraphicFramePr>
        <p:xfrm>
          <a:off x="5245908" y="631404"/>
          <a:ext cx="609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5" imgW="609480" imgH="545760" progId="Equation.DSMT4">
                  <p:embed/>
                </p:oleObj>
              </mc:Choice>
              <mc:Fallback>
                <p:oleObj name="Equation" r:id="rId5" imgW="609480" imgH="5457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CE550BF-4037-4288-A886-D9397818A4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45908" y="631404"/>
                        <a:ext cx="6096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61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3F71-3322-47EF-8FA6-7CA40D72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7B8D018-9D88-49BF-9184-F30DA0A9B0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935221"/>
              </p:ext>
            </p:extLst>
          </p:nvPr>
        </p:nvGraphicFramePr>
        <p:xfrm>
          <a:off x="6640830" y="960121"/>
          <a:ext cx="4897755" cy="52797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9024">
                  <a:extLst>
                    <a:ext uri="{9D8B030D-6E8A-4147-A177-3AD203B41FA5}">
                      <a16:colId xmlns:a16="http://schemas.microsoft.com/office/drawing/2014/main" val="2640725639"/>
                    </a:ext>
                  </a:extLst>
                </a:gridCol>
                <a:gridCol w="1738994">
                  <a:extLst>
                    <a:ext uri="{9D8B030D-6E8A-4147-A177-3AD203B41FA5}">
                      <a16:colId xmlns:a16="http://schemas.microsoft.com/office/drawing/2014/main" val="3899291023"/>
                    </a:ext>
                  </a:extLst>
                </a:gridCol>
                <a:gridCol w="1739737">
                  <a:extLst>
                    <a:ext uri="{9D8B030D-6E8A-4147-A177-3AD203B41FA5}">
                      <a16:colId xmlns:a16="http://schemas.microsoft.com/office/drawing/2014/main" val="1748469016"/>
                    </a:ext>
                  </a:extLst>
                </a:gridCol>
              </a:tblGrid>
              <a:tr h="649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n = decimal places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>
                          <a:effectLst/>
                        </a:rPr>
                        <a:t>L</a:t>
                      </a:r>
                      <a:r>
                        <a:rPr lang="en-US" sz="1200" i="1" baseline="-25000">
                          <a:effectLst/>
                        </a:rPr>
                        <a:t>n</a:t>
                      </a:r>
                      <a:endParaRPr lang="en-US" sz="12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effectLst/>
                        </a:rPr>
                        <a:t>G</a:t>
                      </a:r>
                      <a:r>
                        <a:rPr lang="en-US" sz="1200" i="1" baseline="-25000" dirty="0" err="1">
                          <a:effectLst/>
                        </a:rPr>
                        <a:t>n</a:t>
                      </a:r>
                      <a:endParaRPr lang="en-US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7786558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1018491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2040713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705687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8736204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0358718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2731907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3487786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0148125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1.41423157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1295284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3793885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0679145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5529191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8981351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2177672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1.41421356237309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9313404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1.414213562373095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1.414213562373096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2504553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1.4142135623730950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1.4142135623730951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4437449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1.41421356237309504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1.41421356237309505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6716042"/>
                  </a:ext>
                </a:extLst>
              </a:tr>
              <a:tr h="2436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643957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EF05509-F198-4411-94DD-A3E4631EBE50}"/>
              </a:ext>
            </a:extLst>
          </p:cNvPr>
          <p:cNvSpPr txBox="1"/>
          <p:nvPr/>
        </p:nvSpPr>
        <p:spPr>
          <a:xfrm>
            <a:off x="769620" y="1343134"/>
            <a:ext cx="564832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lists,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sequences of real numbers. What are some of their properties? 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Increasing?  (or decreasing?)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Non-decreasing !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appears that                        , but since the sequence never ends, is there a number that it gets closer to?  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know? 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B7FB9D-41E2-4742-9060-6824485E8092}"/>
              </a:ext>
            </a:extLst>
          </p:cNvPr>
          <p:cNvSpPr/>
          <p:nvPr/>
        </p:nvSpPr>
        <p:spPr>
          <a:xfrm>
            <a:off x="8050529" y="4497389"/>
            <a:ext cx="1632586" cy="50895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DB2CAE-AA3B-43EC-80C4-78976B1E4766}"/>
              </a:ext>
            </a:extLst>
          </p:cNvPr>
          <p:cNvSpPr/>
          <p:nvPr/>
        </p:nvSpPr>
        <p:spPr>
          <a:xfrm>
            <a:off x="9789795" y="4751706"/>
            <a:ext cx="1632585" cy="488634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7CE8A4-7A92-4F2B-B02F-CE1F161B492C}"/>
              </a:ext>
            </a:extLst>
          </p:cNvPr>
          <p:cNvSpPr/>
          <p:nvPr/>
        </p:nvSpPr>
        <p:spPr>
          <a:xfrm>
            <a:off x="8028939" y="5217480"/>
            <a:ext cx="1632586" cy="50895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B860222C-2066-4A3A-AF23-4F41AA8018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253887"/>
              </p:ext>
            </p:extLst>
          </p:nvPr>
        </p:nvGraphicFramePr>
        <p:xfrm>
          <a:off x="2673350" y="3651118"/>
          <a:ext cx="17018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1701720" imgH="545760" progId="Equation.DSMT4">
                  <p:embed/>
                </p:oleObj>
              </mc:Choice>
              <mc:Fallback>
                <p:oleObj name="Equation" r:id="rId4" imgW="1701720" imgH="54576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B860222C-2066-4A3A-AF23-4F41AA8018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73350" y="3651118"/>
                        <a:ext cx="17018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EC4D09F-1ADA-4C23-A0B8-2198C37456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846015"/>
              </p:ext>
            </p:extLst>
          </p:nvPr>
        </p:nvGraphicFramePr>
        <p:xfrm>
          <a:off x="2308398" y="632461"/>
          <a:ext cx="609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6" imgW="609480" imgH="545760" progId="Equation.DSMT4">
                  <p:embed/>
                </p:oleObj>
              </mc:Choice>
              <mc:Fallback>
                <p:oleObj name="Equation" r:id="rId6" imgW="609480" imgH="54576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EC4D09F-1ADA-4C23-A0B8-2198C37456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08398" y="632461"/>
                        <a:ext cx="6096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724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3F71-3322-47EF-8FA6-7CA40D72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A1B74E8-ED94-4BFA-AB50-B79858600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690688"/>
            <a:ext cx="9837420" cy="4700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“hole” in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number line and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approaching this hole from below while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 the same hole from above.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Axiom of Completeness: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 non-decreasing sequence of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numbers that has an upper bound,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has a least upper bound, and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converges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this least upper bound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sequence {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must have a least upper bound, which we will call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NB: The Axiom of Completeness is also used to prove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 value Theorem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335B613-D928-498F-9775-278C06F477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653173"/>
              </p:ext>
            </p:extLst>
          </p:nvPr>
        </p:nvGraphicFramePr>
        <p:xfrm>
          <a:off x="2251075" y="666750"/>
          <a:ext cx="609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5" imgW="609480" imgH="545760" progId="Equation.DSMT4">
                  <p:embed/>
                </p:oleObj>
              </mc:Choice>
              <mc:Fallback>
                <p:oleObj name="Equation" r:id="rId5" imgW="609480" imgH="5457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335B613-D928-498F-9775-278C06F477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51075" y="666750"/>
                        <a:ext cx="6096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784871B-EF47-428F-A99C-46E6FA8AF264}"/>
              </a:ext>
            </a:extLst>
          </p:cNvPr>
          <p:cNvSpPr/>
          <p:nvPr/>
        </p:nvSpPr>
        <p:spPr>
          <a:xfrm>
            <a:off x="394229" y="2969418"/>
            <a:ext cx="8879773" cy="15795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353258F6-5E95-4B26-B64F-C31DD703CC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146516"/>
              </p:ext>
            </p:extLst>
          </p:nvPr>
        </p:nvGraphicFramePr>
        <p:xfrm>
          <a:off x="9108902" y="5089525"/>
          <a:ext cx="330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7" imgW="330120" imgH="304560" progId="Equation.DSMT4">
                  <p:embed/>
                </p:oleObj>
              </mc:Choice>
              <mc:Fallback>
                <p:oleObj name="Equation" r:id="rId7" imgW="330120" imgH="30456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353258F6-5E95-4B26-B64F-C31DD703CC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08902" y="5089525"/>
                        <a:ext cx="3302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088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3F71-3322-47EF-8FA6-7CA40D72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              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 this exercise?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A1B74E8-ED94-4BFA-AB50-B79858600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528761"/>
            <a:ext cx="9573260" cy="47005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what we did: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two sequences that approach	 - this could be done in 6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grade when learning about irrational numbers	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Learned some WolframAlpha tricks (also suitable for 6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grade)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Looked at an interesting sequence for BC calculus to introduce sequences and the associated new vocabulary: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Increasing,  decreasing,  non-increasing,  non-decreasing, upper bound,  least upper bound,  lower bound,  greatest lower bound,  converge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Learned a new axiom (Axiom of Completeness)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students a real “feeling” for these ideas with a non-trivial example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1832DFB-CEA2-4936-A7B3-B8C9C4899F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348153"/>
              </p:ext>
            </p:extLst>
          </p:nvPr>
        </p:nvGraphicFramePr>
        <p:xfrm>
          <a:off x="5765800" y="2095818"/>
          <a:ext cx="330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330120" imgH="304560" progId="Equation.DSMT4">
                  <p:embed/>
                </p:oleObj>
              </mc:Choice>
              <mc:Fallback>
                <p:oleObj name="Equation" r:id="rId4" imgW="330120" imgH="30456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1832DFB-CEA2-4936-A7B3-B8C9C4899F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65800" y="2095818"/>
                        <a:ext cx="3302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6B17653-E3A8-42FC-832E-111237CC47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965416"/>
              </p:ext>
            </p:extLst>
          </p:nvPr>
        </p:nvGraphicFramePr>
        <p:xfrm>
          <a:off x="2308398" y="628652"/>
          <a:ext cx="609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6" imgW="609480" imgH="545760" progId="Equation.DSMT4">
                  <p:embed/>
                </p:oleObj>
              </mc:Choice>
              <mc:Fallback>
                <p:oleObj name="Equation" r:id="rId6" imgW="609480" imgH="5457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6B17653-E3A8-42FC-832E-111237CC47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08398" y="628652"/>
                        <a:ext cx="6096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430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1CA9-DD7F-488B-8C7A-B742646CBC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17FAB-4361-42CE-9FC5-4E2B83E61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8507" y="4050836"/>
            <a:ext cx="7766936" cy="1646302"/>
          </a:xfrm>
        </p:spPr>
        <p:txBody>
          <a:bodyPr>
            <a:normAutofit fontScale="32500" lnSpcReduction="20000"/>
          </a:bodyPr>
          <a:lstStyle/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Topic 4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Lin McMullin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Insight Fall Conference 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November 2020</a:t>
            </a:r>
          </a:p>
          <a:p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A5BAB4B-FEA6-409A-A4F0-670D741C3A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1600" y="2351384"/>
          <a:ext cx="9652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3" imgW="965160" imgH="876240" progId="Equation.DSMT4">
                  <p:embed/>
                </p:oleObj>
              </mc:Choice>
              <mc:Fallback>
                <p:oleObj name="Equation" r:id="rId3" imgW="965160" imgH="8762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A5BAB4B-FEA6-409A-A4F0-670D741C3A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21600" y="2351384"/>
                        <a:ext cx="965200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5298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835FEF-6C59-414F-BD2D-057950CBAEF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Lin McMullin</a:t>
            </a:r>
          </a:p>
          <a:p>
            <a:r>
              <a:rPr lang="en-US" dirty="0"/>
              <a:t>Moderator, AP Calculus Community</a:t>
            </a:r>
          </a:p>
          <a:p>
            <a:r>
              <a:rPr lang="en-US" dirty="0"/>
              <a:t>AP Calculus AB &amp; BC teacher for 30 years</a:t>
            </a:r>
          </a:p>
          <a:p>
            <a:r>
              <a:rPr lang="en-US" dirty="0"/>
              <a:t>AP Consultant since 1991</a:t>
            </a:r>
          </a:p>
          <a:p>
            <a:r>
              <a:rPr lang="en-US" dirty="0"/>
              <a:t>National Director of Mathematical Programs for the National Math and Science Initiative (2008 – 20012) </a:t>
            </a:r>
          </a:p>
          <a:p>
            <a:r>
              <a:rPr lang="en-US" dirty="0"/>
              <a:t>Author of </a:t>
            </a:r>
            <a:r>
              <a:rPr lang="en-US" i="1" dirty="0"/>
              <a:t>Teaching AP Calculus</a:t>
            </a:r>
            <a:r>
              <a:rPr lang="en-US" dirty="0"/>
              <a:t> </a:t>
            </a:r>
          </a:p>
          <a:p>
            <a:r>
              <a:rPr lang="en-US" dirty="0"/>
              <a:t>Blogger at </a:t>
            </a:r>
            <a:r>
              <a:rPr lang="en-US" dirty="0">
                <a:hlinkClick r:id="rId3"/>
              </a:rPr>
              <a:t>TeachingCalculus.com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dirty="0"/>
              <a:t>Links to resources for this session and a copy </a:t>
            </a:r>
            <a:r>
              <a:rPr lang="en-US"/>
              <a:t>of the </a:t>
            </a:r>
            <a:r>
              <a:rPr lang="en-US" dirty="0"/>
              <a:t>PowerPoint slides may be found here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sz="2000" dirty="0">
                <a:hlinkClick r:id="rId3"/>
              </a:rPr>
              <a:t>www.TeachingCalculus.com</a:t>
            </a:r>
            <a:r>
              <a:rPr lang="en-US" sz="2000" dirty="0"/>
              <a:t> &gt; Presentations &gt; Mass Insight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B56ED-16FF-4448-8E20-CBB33E0E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D1598E-477C-854B-84F4-20BE741F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581698"/>
          </a:xfrm>
        </p:spPr>
        <p:txBody>
          <a:bodyPr/>
          <a:lstStyle/>
          <a:p>
            <a:r>
              <a:rPr lang="en-US" dirty="0"/>
              <a:t>Welcome!</a:t>
            </a:r>
          </a:p>
        </p:txBody>
      </p:sp>
      <p:pic>
        <p:nvPicPr>
          <p:cNvPr id="8" name="Content Placeholder 7" descr="A person wearing glasses posing for the camera&#10;&#10;Description automatically generated">
            <a:extLst>
              <a:ext uri="{FF2B5EF4-FFF2-40B4-BE49-F238E27FC236}">
                <a16:creationId xmlns:a16="http://schemas.microsoft.com/office/drawing/2014/main" id="{9350C0C4-EFE9-4490-AB81-DB782F808298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763265" y="2416915"/>
            <a:ext cx="2536625" cy="3511186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964A12-DCE9-4A78-ABC4-5554D0D0DF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492" y="1161756"/>
            <a:ext cx="3741738" cy="477054"/>
          </a:xfrm>
        </p:spPr>
        <p:txBody>
          <a:bodyPr/>
          <a:lstStyle/>
          <a:p>
            <a:r>
              <a:rPr lang="en-US" dirty="0"/>
              <a:t>What is radical 2?</a:t>
            </a:r>
          </a:p>
        </p:txBody>
      </p:sp>
    </p:spTree>
    <p:extLst>
      <p:ext uri="{BB962C8B-B14F-4D97-AF65-F5344CB8AC3E}">
        <p14:creationId xmlns:p14="http://schemas.microsoft.com/office/powerpoint/2010/main" val="125175324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1CA9-DD7F-488B-8C7A-B742646CBC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      ?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17FAB-4361-42CE-9FC5-4E2B83E61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8507" y="4050836"/>
            <a:ext cx="7766936" cy="1646302"/>
          </a:xfrm>
        </p:spPr>
        <p:txBody>
          <a:bodyPr>
            <a:normAutofit fontScale="32500" lnSpcReduction="20000"/>
          </a:bodyPr>
          <a:lstStyle/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Topic 4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Lin McMullin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Insight Fall Conference </a:t>
            </a:r>
          </a:p>
          <a:p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November 2020</a:t>
            </a:r>
          </a:p>
          <a:p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A5BAB4B-FEA6-409A-A4F0-670D741C3A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1600" y="2351384"/>
          <a:ext cx="9652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3" imgW="965160" imgH="876240" progId="Equation.DSMT4">
                  <p:embed/>
                </p:oleObj>
              </mc:Choice>
              <mc:Fallback>
                <p:oleObj name="Equation" r:id="rId3" imgW="965160" imgH="8762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A5BAB4B-FEA6-409A-A4F0-670D741C3A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21600" y="2351384"/>
                        <a:ext cx="965200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79776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178</TotalTime>
  <Words>811</Words>
  <Application>Microsoft Office PowerPoint</Application>
  <PresentationFormat>Widescreen</PresentationFormat>
  <Paragraphs>239</Paragraphs>
  <Slides>11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Roboto</vt:lpstr>
      <vt:lpstr>Roboto Slab</vt:lpstr>
      <vt:lpstr>Times New Roman</vt:lpstr>
      <vt:lpstr>Trebuchet MS</vt:lpstr>
      <vt:lpstr>Wingdings 3</vt:lpstr>
      <vt:lpstr>Facet</vt:lpstr>
      <vt:lpstr>Equation</vt:lpstr>
      <vt:lpstr>What is       ? </vt:lpstr>
      <vt:lpstr>What is       ?</vt:lpstr>
      <vt:lpstr>What is       ?</vt:lpstr>
      <vt:lpstr>What is       ?</vt:lpstr>
      <vt:lpstr>What is       ?</vt:lpstr>
      <vt:lpstr>What is       ?</vt:lpstr>
      <vt:lpstr>What is       ?</vt:lpstr>
      <vt:lpstr>What is       ?                Why do this exercise?</vt:lpstr>
      <vt:lpstr>What is       ? </vt:lpstr>
      <vt:lpstr>Welcome!</vt:lpstr>
      <vt:lpstr>What is       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      ?</dc:title>
  <dc:creator>Lin McMullin</dc:creator>
  <cp:lastModifiedBy>Lin McMullin</cp:lastModifiedBy>
  <cp:revision>1</cp:revision>
  <dcterms:created xsi:type="dcterms:W3CDTF">2020-09-18T13:45:35Z</dcterms:created>
  <dcterms:modified xsi:type="dcterms:W3CDTF">2020-11-18T19:52:09Z</dcterms:modified>
</cp:coreProperties>
</file>