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9" r:id="rId1"/>
  </p:sldMasterIdLst>
  <p:notesMasterIdLst>
    <p:notesMasterId r:id="rId18"/>
  </p:notesMasterIdLst>
  <p:sldIdLst>
    <p:sldId id="380" r:id="rId2"/>
    <p:sldId id="267" r:id="rId3"/>
    <p:sldId id="262" r:id="rId4"/>
    <p:sldId id="381" r:id="rId5"/>
    <p:sldId id="263" r:id="rId6"/>
    <p:sldId id="264" r:id="rId7"/>
    <p:sldId id="265" r:id="rId8"/>
    <p:sldId id="266" r:id="rId9"/>
    <p:sldId id="259" r:id="rId10"/>
    <p:sldId id="260" r:id="rId11"/>
    <p:sldId id="261" r:id="rId12"/>
    <p:sldId id="379" r:id="rId13"/>
    <p:sldId id="269" r:id="rId14"/>
    <p:sldId id="378" r:id="rId15"/>
    <p:sldId id="258" r:id="rId16"/>
    <p:sldId id="25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DD5F23-2EE2-48FE-AD1C-C8BDA644C81B}" v="1857" dt="2020-11-18T19:39:12.3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9779" autoAdjust="0"/>
  </p:normalViewPr>
  <p:slideViewPr>
    <p:cSldViewPr snapToGrid="0">
      <p:cViewPr varScale="1">
        <p:scale>
          <a:sx n="94" d="100"/>
          <a:sy n="94" d="100"/>
        </p:scale>
        <p:origin x="1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 McMullin" userId="2012eb511a6bbdfc" providerId="LiveId" clId="{D9DD5F23-2EE2-48FE-AD1C-C8BDA644C81B}"/>
    <pc:docChg chg="undo custSel mod addSld delSld modSld sldOrd">
      <pc:chgData name="Lin McMullin" userId="2012eb511a6bbdfc" providerId="LiveId" clId="{D9DD5F23-2EE2-48FE-AD1C-C8BDA644C81B}" dt="2020-11-18T19:40:53.619" v="3841" actId="20577"/>
      <pc:docMkLst>
        <pc:docMk/>
      </pc:docMkLst>
      <pc:sldChg chg="modSp mod">
        <pc:chgData name="Lin McMullin" userId="2012eb511a6bbdfc" providerId="LiveId" clId="{D9DD5F23-2EE2-48FE-AD1C-C8BDA644C81B}" dt="2020-11-03T18:40:35.221" v="2722"/>
        <pc:sldMkLst>
          <pc:docMk/>
          <pc:sldMk cId="2434240862" sldId="256"/>
        </pc:sldMkLst>
        <pc:spChg chg="mod">
          <ac:chgData name="Lin McMullin" userId="2012eb511a6bbdfc" providerId="LiveId" clId="{D9DD5F23-2EE2-48FE-AD1C-C8BDA644C81B}" dt="2020-11-03T18:40:35.221" v="2722"/>
          <ac:spMkLst>
            <pc:docMk/>
            <pc:sldMk cId="2434240862" sldId="256"/>
            <ac:spMk id="4" creationId="{8949572A-CF22-4186-8006-D8C21E535538}"/>
          </ac:spMkLst>
        </pc:spChg>
        <pc:graphicFrameChg chg="mod">
          <ac:chgData name="Lin McMullin" userId="2012eb511a6bbdfc" providerId="LiveId" clId="{D9DD5F23-2EE2-48FE-AD1C-C8BDA644C81B}" dt="2020-10-20T17:54:20.616" v="2161" actId="1076"/>
          <ac:graphicFrameMkLst>
            <pc:docMk/>
            <pc:sldMk cId="2434240862" sldId="256"/>
            <ac:graphicFrameMk id="6" creationId="{5570F5B4-FF80-4457-ABDF-411DE60AAA60}"/>
          </ac:graphicFrameMkLst>
        </pc:graphicFrameChg>
        <pc:graphicFrameChg chg="mod">
          <ac:chgData name="Lin McMullin" userId="2012eb511a6bbdfc" providerId="LiveId" clId="{D9DD5F23-2EE2-48FE-AD1C-C8BDA644C81B}" dt="2020-10-20T17:54:23.396" v="2162" actId="1076"/>
          <ac:graphicFrameMkLst>
            <pc:docMk/>
            <pc:sldMk cId="2434240862" sldId="256"/>
            <ac:graphicFrameMk id="7" creationId="{5CBE2F74-1186-4F9D-B41E-B51930C7393A}"/>
          </ac:graphicFrameMkLst>
        </pc:graphicFrameChg>
        <pc:graphicFrameChg chg="mod">
          <ac:chgData name="Lin McMullin" userId="2012eb511a6bbdfc" providerId="LiveId" clId="{D9DD5F23-2EE2-48FE-AD1C-C8BDA644C81B}" dt="2020-10-20T17:54:28.380" v="2163" actId="1076"/>
          <ac:graphicFrameMkLst>
            <pc:docMk/>
            <pc:sldMk cId="2434240862" sldId="256"/>
            <ac:graphicFrameMk id="8" creationId="{31DD8C4B-C66A-4350-8C38-8E0C99E2E0FA}"/>
          </ac:graphicFrameMkLst>
        </pc:graphicFrameChg>
        <pc:graphicFrameChg chg="mod">
          <ac:chgData name="Lin McMullin" userId="2012eb511a6bbdfc" providerId="LiveId" clId="{D9DD5F23-2EE2-48FE-AD1C-C8BDA644C81B}" dt="2020-10-20T17:55:06.191" v="2168" actId="1076"/>
          <ac:graphicFrameMkLst>
            <pc:docMk/>
            <pc:sldMk cId="2434240862" sldId="256"/>
            <ac:graphicFrameMk id="9" creationId="{88F4B6D7-3F95-42ED-A044-81F800394F71}"/>
          </ac:graphicFrameMkLst>
        </pc:graphicFrameChg>
        <pc:graphicFrameChg chg="mod">
          <ac:chgData name="Lin McMullin" userId="2012eb511a6bbdfc" providerId="LiveId" clId="{D9DD5F23-2EE2-48FE-AD1C-C8BDA644C81B}" dt="2020-10-20T17:55:02.519" v="2167" actId="1076"/>
          <ac:graphicFrameMkLst>
            <pc:docMk/>
            <pc:sldMk cId="2434240862" sldId="256"/>
            <ac:graphicFrameMk id="12" creationId="{D3F8F90B-9785-4048-BDA2-56B8FA81BECB}"/>
          </ac:graphicFrameMkLst>
        </pc:graphicFrameChg>
        <pc:graphicFrameChg chg="mod">
          <ac:chgData name="Lin McMullin" userId="2012eb511a6bbdfc" providerId="LiveId" clId="{D9DD5F23-2EE2-48FE-AD1C-C8BDA644C81B}" dt="2020-10-20T17:54:32.232" v="2164" actId="1076"/>
          <ac:graphicFrameMkLst>
            <pc:docMk/>
            <pc:sldMk cId="2434240862" sldId="256"/>
            <ac:graphicFrameMk id="13" creationId="{D0454F5B-57B2-42A2-8A16-C0B813D91046}"/>
          </ac:graphicFrameMkLst>
        </pc:graphicFrameChg>
        <pc:picChg chg="mod">
          <ac:chgData name="Lin McMullin" userId="2012eb511a6bbdfc" providerId="LiveId" clId="{D9DD5F23-2EE2-48FE-AD1C-C8BDA644C81B}" dt="2020-10-20T17:54:11.968" v="2159" actId="1076"/>
          <ac:picMkLst>
            <pc:docMk/>
            <pc:sldMk cId="2434240862" sldId="256"/>
            <ac:picMk id="10" creationId="{13733772-D1F9-492B-A17D-504962BFD96C}"/>
          </ac:picMkLst>
        </pc:picChg>
      </pc:sldChg>
      <pc:sldChg chg="modSp mod ord">
        <pc:chgData name="Lin McMullin" userId="2012eb511a6bbdfc" providerId="LiveId" clId="{D9DD5F23-2EE2-48FE-AD1C-C8BDA644C81B}" dt="2020-11-03T18:40:35.221" v="2722"/>
        <pc:sldMkLst>
          <pc:docMk/>
          <pc:sldMk cId="2714312091" sldId="258"/>
        </pc:sldMkLst>
        <pc:spChg chg="mod">
          <ac:chgData name="Lin McMullin" userId="2012eb511a6bbdfc" providerId="LiveId" clId="{D9DD5F23-2EE2-48FE-AD1C-C8BDA644C81B}" dt="2020-11-03T18:40:35.221" v="2722"/>
          <ac:spMkLst>
            <pc:docMk/>
            <pc:sldMk cId="2714312091" sldId="258"/>
            <ac:spMk id="2" creationId="{3895DE6B-ED3B-4850-9DF5-8F5D80942F21}"/>
          </ac:spMkLst>
        </pc:spChg>
        <pc:spChg chg="mod">
          <ac:chgData name="Lin McMullin" userId="2012eb511a6bbdfc" providerId="LiveId" clId="{D9DD5F23-2EE2-48FE-AD1C-C8BDA644C81B}" dt="2020-11-03T18:40:35.221" v="2722"/>
          <ac:spMkLst>
            <pc:docMk/>
            <pc:sldMk cId="2714312091" sldId="258"/>
            <ac:spMk id="3" creationId="{B84585EE-63D7-41ED-8F89-06EA9A74EFC4}"/>
          </ac:spMkLst>
        </pc:spChg>
        <pc:graphicFrameChg chg="mod">
          <ac:chgData name="Lin McMullin" userId="2012eb511a6bbdfc" providerId="LiveId" clId="{D9DD5F23-2EE2-48FE-AD1C-C8BDA644C81B}" dt="2020-10-20T17:54:07.124" v="2157" actId="1076"/>
          <ac:graphicFrameMkLst>
            <pc:docMk/>
            <pc:sldMk cId="2714312091" sldId="258"/>
            <ac:graphicFrameMk id="4" creationId="{7E6C3223-CB95-40A3-87CB-DE09BFD17390}"/>
          </ac:graphicFrameMkLst>
        </pc:graphicFrameChg>
      </pc:sldChg>
      <pc:sldChg chg="addSp delSp modSp new mod ord modAnim">
        <pc:chgData name="Lin McMullin" userId="2012eb511a6bbdfc" providerId="LiveId" clId="{D9DD5F23-2EE2-48FE-AD1C-C8BDA644C81B}" dt="2020-11-03T18:57:58.301" v="2863" actId="20577"/>
        <pc:sldMkLst>
          <pc:docMk/>
          <pc:sldMk cId="606890478" sldId="259"/>
        </pc:sldMkLst>
        <pc:spChg chg="mod">
          <ac:chgData name="Lin McMullin" userId="2012eb511a6bbdfc" providerId="LiveId" clId="{D9DD5F23-2EE2-48FE-AD1C-C8BDA644C81B}" dt="2020-11-03T18:40:35.221" v="2722"/>
          <ac:spMkLst>
            <pc:docMk/>
            <pc:sldMk cId="606890478" sldId="259"/>
            <ac:spMk id="2" creationId="{D430C598-290F-4D90-9C64-7148ADD8300C}"/>
          </ac:spMkLst>
        </pc:spChg>
        <pc:spChg chg="mod">
          <ac:chgData name="Lin McMullin" userId="2012eb511a6bbdfc" providerId="LiveId" clId="{D9DD5F23-2EE2-48FE-AD1C-C8BDA644C81B}" dt="2020-11-03T18:57:58.301" v="2863" actId="20577"/>
          <ac:spMkLst>
            <pc:docMk/>
            <pc:sldMk cId="606890478" sldId="259"/>
            <ac:spMk id="3" creationId="{98064602-211F-49A3-93DD-264A19CFD4FD}"/>
          </ac:spMkLst>
        </pc:spChg>
        <pc:spChg chg="add mod">
          <ac:chgData name="Lin McMullin" userId="2012eb511a6bbdfc" providerId="LiveId" clId="{D9DD5F23-2EE2-48FE-AD1C-C8BDA644C81B}" dt="2020-11-03T18:57:49.116" v="2861" actId="20577"/>
          <ac:spMkLst>
            <pc:docMk/>
            <pc:sldMk cId="606890478" sldId="259"/>
            <ac:spMk id="7" creationId="{9EBC9ACA-1C71-478D-B61F-FC8B37D16622}"/>
          </ac:spMkLst>
        </pc:spChg>
        <pc:graphicFrameChg chg="add del mod">
          <ac:chgData name="Lin McMullin" userId="2012eb511a6bbdfc" providerId="LiveId" clId="{D9DD5F23-2EE2-48FE-AD1C-C8BDA644C81B}" dt="2020-09-11T15:47:17.171" v="233" actId="478"/>
          <ac:graphicFrameMkLst>
            <pc:docMk/>
            <pc:sldMk cId="606890478" sldId="259"/>
            <ac:graphicFrameMk id="4" creationId="{63EB0963-1B5F-41E8-8E43-147FADCF87FE}"/>
          </ac:graphicFrameMkLst>
        </pc:graphicFrameChg>
        <pc:graphicFrameChg chg="add del mod">
          <ac:chgData name="Lin McMullin" userId="2012eb511a6bbdfc" providerId="LiveId" clId="{D9DD5F23-2EE2-48FE-AD1C-C8BDA644C81B}" dt="2020-09-11T15:47:16.261" v="232" actId="478"/>
          <ac:graphicFrameMkLst>
            <pc:docMk/>
            <pc:sldMk cId="606890478" sldId="259"/>
            <ac:graphicFrameMk id="5" creationId="{CF0239A4-923D-4654-B5E3-99EC8DDDAC93}"/>
          </ac:graphicFrameMkLst>
        </pc:graphicFrameChg>
        <pc:graphicFrameChg chg="add mod">
          <ac:chgData name="Lin McMullin" userId="2012eb511a6bbdfc" providerId="LiveId" clId="{D9DD5F23-2EE2-48FE-AD1C-C8BDA644C81B}" dt="2020-10-20T17:51:51.316" v="2134" actId="1076"/>
          <ac:graphicFrameMkLst>
            <pc:docMk/>
            <pc:sldMk cId="606890478" sldId="259"/>
            <ac:graphicFrameMk id="6" creationId="{0241FB15-A3F8-489A-AC23-966D6D87F99C}"/>
          </ac:graphicFrameMkLst>
        </pc:graphicFrameChg>
      </pc:sldChg>
      <pc:sldChg chg="addSp delSp modSp add mod ord modAnim">
        <pc:chgData name="Lin McMullin" userId="2012eb511a6bbdfc" providerId="LiveId" clId="{D9DD5F23-2EE2-48FE-AD1C-C8BDA644C81B}" dt="2020-11-03T18:59:05.754" v="2866" actId="20577"/>
        <pc:sldMkLst>
          <pc:docMk/>
          <pc:sldMk cId="2273678028" sldId="260"/>
        </pc:sldMkLst>
        <pc:spChg chg="mod">
          <ac:chgData name="Lin McMullin" userId="2012eb511a6bbdfc" providerId="LiveId" clId="{D9DD5F23-2EE2-48FE-AD1C-C8BDA644C81B}" dt="2020-11-03T18:40:35.221" v="2722"/>
          <ac:spMkLst>
            <pc:docMk/>
            <pc:sldMk cId="2273678028" sldId="260"/>
            <ac:spMk id="2" creationId="{D430C598-290F-4D90-9C64-7148ADD8300C}"/>
          </ac:spMkLst>
        </pc:spChg>
        <pc:spChg chg="mod">
          <ac:chgData name="Lin McMullin" userId="2012eb511a6bbdfc" providerId="LiveId" clId="{D9DD5F23-2EE2-48FE-AD1C-C8BDA644C81B}" dt="2020-10-20T17:51:29.707" v="2131" actId="255"/>
          <ac:spMkLst>
            <pc:docMk/>
            <pc:sldMk cId="2273678028" sldId="260"/>
            <ac:spMk id="3" creationId="{98064602-211F-49A3-93DD-264A19CFD4FD}"/>
          </ac:spMkLst>
        </pc:spChg>
        <pc:spChg chg="add mod">
          <ac:chgData name="Lin McMullin" userId="2012eb511a6bbdfc" providerId="LiveId" clId="{D9DD5F23-2EE2-48FE-AD1C-C8BDA644C81B}" dt="2020-11-03T18:59:05.754" v="2866" actId="20577"/>
          <ac:spMkLst>
            <pc:docMk/>
            <pc:sldMk cId="2273678028" sldId="260"/>
            <ac:spMk id="5" creationId="{27E45C90-FFF2-4C19-B7D8-D036DA580ACB}"/>
          </ac:spMkLst>
        </pc:spChg>
        <pc:spChg chg="mod">
          <ac:chgData name="Lin McMullin" userId="2012eb511a6bbdfc" providerId="LiveId" clId="{D9DD5F23-2EE2-48FE-AD1C-C8BDA644C81B}" dt="2020-10-21T18:09:26.257" v="2634" actId="2711"/>
          <ac:spMkLst>
            <pc:docMk/>
            <pc:sldMk cId="2273678028" sldId="260"/>
            <ac:spMk id="7" creationId="{9EBC9ACA-1C71-478D-B61F-FC8B37D16622}"/>
          </ac:spMkLst>
        </pc:spChg>
        <pc:graphicFrameChg chg="del">
          <ac:chgData name="Lin McMullin" userId="2012eb511a6bbdfc" providerId="LiveId" clId="{D9DD5F23-2EE2-48FE-AD1C-C8BDA644C81B}" dt="2020-09-11T15:55:59.327" v="403" actId="21"/>
          <ac:graphicFrameMkLst>
            <pc:docMk/>
            <pc:sldMk cId="2273678028" sldId="260"/>
            <ac:graphicFrameMk id="6" creationId="{0241FB15-A3F8-489A-AC23-966D6D87F99C}"/>
          </ac:graphicFrameMkLst>
        </pc:graphicFrameChg>
        <pc:picChg chg="add mod ord">
          <ac:chgData name="Lin McMullin" userId="2012eb511a6bbdfc" providerId="LiveId" clId="{D9DD5F23-2EE2-48FE-AD1C-C8BDA644C81B}" dt="2020-10-20T17:50:49.526" v="2120" actId="1076"/>
          <ac:picMkLst>
            <pc:docMk/>
            <pc:sldMk cId="2273678028" sldId="260"/>
            <ac:picMk id="4" creationId="{93FC9B65-E939-487C-AE18-1672C268C352}"/>
          </ac:picMkLst>
        </pc:picChg>
      </pc:sldChg>
      <pc:sldChg chg="addSp delSp modSp add mod ord delAnim modAnim">
        <pc:chgData name="Lin McMullin" userId="2012eb511a6bbdfc" providerId="LiveId" clId="{D9DD5F23-2EE2-48FE-AD1C-C8BDA644C81B}" dt="2020-11-03T19:00:51.760" v="2868" actId="1076"/>
        <pc:sldMkLst>
          <pc:docMk/>
          <pc:sldMk cId="44830090" sldId="261"/>
        </pc:sldMkLst>
        <pc:spChg chg="mod">
          <ac:chgData name="Lin McMullin" userId="2012eb511a6bbdfc" providerId="LiveId" clId="{D9DD5F23-2EE2-48FE-AD1C-C8BDA644C81B}" dt="2020-11-03T18:40:35.221" v="2722"/>
          <ac:spMkLst>
            <pc:docMk/>
            <pc:sldMk cId="44830090" sldId="261"/>
            <ac:spMk id="2" creationId="{D430C598-290F-4D90-9C64-7148ADD8300C}"/>
          </ac:spMkLst>
        </pc:spChg>
        <pc:spChg chg="mod">
          <ac:chgData name="Lin McMullin" userId="2012eb511a6bbdfc" providerId="LiveId" clId="{D9DD5F23-2EE2-48FE-AD1C-C8BDA644C81B}" dt="2020-10-20T17:51:17.452" v="2130" actId="255"/>
          <ac:spMkLst>
            <pc:docMk/>
            <pc:sldMk cId="44830090" sldId="261"/>
            <ac:spMk id="3" creationId="{98064602-211F-49A3-93DD-264A19CFD4FD}"/>
          </ac:spMkLst>
        </pc:spChg>
        <pc:spChg chg="add del mod">
          <ac:chgData name="Lin McMullin" userId="2012eb511a6bbdfc" providerId="LiveId" clId="{D9DD5F23-2EE2-48FE-AD1C-C8BDA644C81B}" dt="2020-10-20T18:12:44.861" v="2218"/>
          <ac:spMkLst>
            <pc:docMk/>
            <pc:sldMk cId="44830090" sldId="261"/>
            <ac:spMk id="6" creationId="{8ABF5E68-81E6-4139-B928-BF992B80C77E}"/>
          </ac:spMkLst>
        </pc:spChg>
        <pc:spChg chg="mod">
          <ac:chgData name="Lin McMullin" userId="2012eb511a6bbdfc" providerId="LiveId" clId="{D9DD5F23-2EE2-48FE-AD1C-C8BDA644C81B}" dt="2020-10-21T18:16:08.238" v="2703" actId="6549"/>
          <ac:spMkLst>
            <pc:docMk/>
            <pc:sldMk cId="44830090" sldId="261"/>
            <ac:spMk id="7" creationId="{9EBC9ACA-1C71-478D-B61F-FC8B37D16622}"/>
          </ac:spMkLst>
        </pc:spChg>
        <pc:spChg chg="add mod">
          <ac:chgData name="Lin McMullin" userId="2012eb511a6bbdfc" providerId="LiveId" clId="{D9DD5F23-2EE2-48FE-AD1C-C8BDA644C81B}" dt="2020-10-21T18:15:12.519" v="2669" actId="2711"/>
          <ac:spMkLst>
            <pc:docMk/>
            <pc:sldMk cId="44830090" sldId="261"/>
            <ac:spMk id="8" creationId="{D9FE1582-273A-4E54-BB53-47EBB7A04447}"/>
          </ac:spMkLst>
        </pc:spChg>
        <pc:spChg chg="add mod">
          <ac:chgData name="Lin McMullin" userId="2012eb511a6bbdfc" providerId="LiveId" clId="{D9DD5F23-2EE2-48FE-AD1C-C8BDA644C81B}" dt="2020-10-21T18:17:23.875" v="2713" actId="20577"/>
          <ac:spMkLst>
            <pc:docMk/>
            <pc:sldMk cId="44830090" sldId="261"/>
            <ac:spMk id="9" creationId="{359BF663-84B8-4B01-8E98-0B3964B34D10}"/>
          </ac:spMkLst>
        </pc:spChg>
        <pc:graphicFrameChg chg="add del mod">
          <ac:chgData name="Lin McMullin" userId="2012eb511a6bbdfc" providerId="LiveId" clId="{D9DD5F23-2EE2-48FE-AD1C-C8BDA644C81B}" dt="2020-10-21T18:16:13.927" v="2705" actId="21"/>
          <ac:graphicFrameMkLst>
            <pc:docMk/>
            <pc:sldMk cId="44830090" sldId="261"/>
            <ac:graphicFrameMk id="4" creationId="{9C308CF1-E673-40E8-941E-E962577C7E49}"/>
          </ac:graphicFrameMkLst>
        </pc:graphicFrameChg>
        <pc:picChg chg="del">
          <ac:chgData name="Lin McMullin" userId="2012eb511a6bbdfc" providerId="LiveId" clId="{D9DD5F23-2EE2-48FE-AD1C-C8BDA644C81B}" dt="2020-09-11T16:03:12.505" v="505" actId="478"/>
          <ac:picMkLst>
            <pc:docMk/>
            <pc:sldMk cId="44830090" sldId="261"/>
            <ac:picMk id="4" creationId="{93FC9B65-E939-487C-AE18-1672C268C352}"/>
          </ac:picMkLst>
        </pc:picChg>
        <pc:picChg chg="add mod ord">
          <ac:chgData name="Lin McMullin" userId="2012eb511a6bbdfc" providerId="LiveId" clId="{D9DD5F23-2EE2-48FE-AD1C-C8BDA644C81B}" dt="2020-11-03T19:00:51.760" v="2868" actId="1076"/>
          <ac:picMkLst>
            <pc:docMk/>
            <pc:sldMk cId="44830090" sldId="261"/>
            <ac:picMk id="5" creationId="{B685008D-6975-44C9-A115-1C473D1F8B32}"/>
          </ac:picMkLst>
        </pc:picChg>
        <pc:inkChg chg="add del">
          <ac:chgData name="Lin McMullin" userId="2012eb511a6bbdfc" providerId="LiveId" clId="{D9DD5F23-2EE2-48FE-AD1C-C8BDA644C81B}" dt="2020-09-25T15:37:14.329" v="1984" actId="21"/>
          <ac:inkMkLst>
            <pc:docMk/>
            <pc:sldMk cId="44830090" sldId="261"/>
            <ac:inkMk id="6" creationId="{531F9884-533E-4EC6-A9D3-170EE9DC4A8F}"/>
          </ac:inkMkLst>
        </pc:inkChg>
      </pc:sldChg>
      <pc:sldChg chg="addSp modSp new mod modAnim modNotesTx">
        <pc:chgData name="Lin McMullin" userId="2012eb511a6bbdfc" providerId="LiveId" clId="{D9DD5F23-2EE2-48FE-AD1C-C8BDA644C81B}" dt="2020-11-09T18:46:46.294" v="3473" actId="1036"/>
        <pc:sldMkLst>
          <pc:docMk/>
          <pc:sldMk cId="1002875643" sldId="262"/>
        </pc:sldMkLst>
        <pc:spChg chg="mod">
          <ac:chgData name="Lin McMullin" userId="2012eb511a6bbdfc" providerId="LiveId" clId="{D9DD5F23-2EE2-48FE-AD1C-C8BDA644C81B}" dt="2020-11-03T18:40:35.221" v="2722"/>
          <ac:spMkLst>
            <pc:docMk/>
            <pc:sldMk cId="1002875643" sldId="262"/>
            <ac:spMk id="2" creationId="{B45D9797-BA2F-453B-BFED-36C2A6843820}"/>
          </ac:spMkLst>
        </pc:spChg>
        <pc:spChg chg="mod">
          <ac:chgData name="Lin McMullin" userId="2012eb511a6bbdfc" providerId="LiveId" clId="{D9DD5F23-2EE2-48FE-AD1C-C8BDA644C81B}" dt="2020-11-09T18:44:33.765" v="3450" actId="20578"/>
          <ac:spMkLst>
            <pc:docMk/>
            <pc:sldMk cId="1002875643" sldId="262"/>
            <ac:spMk id="3" creationId="{9E101A36-4F17-4FB1-A2A5-2212608BC325}"/>
          </ac:spMkLst>
        </pc:spChg>
        <pc:graphicFrameChg chg="add mod">
          <ac:chgData name="Lin McMullin" userId="2012eb511a6bbdfc" providerId="LiveId" clId="{D9DD5F23-2EE2-48FE-AD1C-C8BDA644C81B}" dt="2020-11-09T18:45:14.844" v="3462" actId="1076"/>
          <ac:graphicFrameMkLst>
            <pc:docMk/>
            <pc:sldMk cId="1002875643" sldId="262"/>
            <ac:graphicFrameMk id="4" creationId="{5FCCB8FE-FFCA-46B4-AED1-8A42BC6138AB}"/>
          </ac:graphicFrameMkLst>
        </pc:graphicFrameChg>
        <pc:graphicFrameChg chg="add mod">
          <ac:chgData name="Lin McMullin" userId="2012eb511a6bbdfc" providerId="LiveId" clId="{D9DD5F23-2EE2-48FE-AD1C-C8BDA644C81B}" dt="2020-11-09T18:45:11.088" v="3461" actId="1076"/>
          <ac:graphicFrameMkLst>
            <pc:docMk/>
            <pc:sldMk cId="1002875643" sldId="262"/>
            <ac:graphicFrameMk id="5" creationId="{B9BE7206-C119-4F5C-9AEC-33E86E5C848A}"/>
          </ac:graphicFrameMkLst>
        </pc:graphicFrameChg>
        <pc:graphicFrameChg chg="add mod">
          <ac:chgData name="Lin McMullin" userId="2012eb511a6bbdfc" providerId="LiveId" clId="{D9DD5F23-2EE2-48FE-AD1C-C8BDA644C81B}" dt="2020-11-09T18:44:59.854" v="3460" actId="1038"/>
          <ac:graphicFrameMkLst>
            <pc:docMk/>
            <pc:sldMk cId="1002875643" sldId="262"/>
            <ac:graphicFrameMk id="6" creationId="{4D5B7942-0305-48EE-A934-E2209EDF456E}"/>
          </ac:graphicFrameMkLst>
        </pc:graphicFrameChg>
        <pc:graphicFrameChg chg="add mod">
          <ac:chgData name="Lin McMullin" userId="2012eb511a6bbdfc" providerId="LiveId" clId="{D9DD5F23-2EE2-48FE-AD1C-C8BDA644C81B}" dt="2020-11-09T18:46:46.294" v="3473" actId="1036"/>
          <ac:graphicFrameMkLst>
            <pc:docMk/>
            <pc:sldMk cId="1002875643" sldId="262"/>
            <ac:graphicFrameMk id="7" creationId="{05FAE5E1-F5CF-409B-BF1F-5113EBD94DB7}"/>
          </ac:graphicFrameMkLst>
        </pc:graphicFrameChg>
      </pc:sldChg>
      <pc:sldChg chg="addSp delSp modSp add mod delAnim modAnim modNotesTx">
        <pc:chgData name="Lin McMullin" userId="2012eb511a6bbdfc" providerId="LiveId" clId="{D9DD5F23-2EE2-48FE-AD1C-C8BDA644C81B}" dt="2020-11-09T18:48:10.450" v="3492" actId="1035"/>
        <pc:sldMkLst>
          <pc:docMk/>
          <pc:sldMk cId="3453109685" sldId="263"/>
        </pc:sldMkLst>
        <pc:spChg chg="mod">
          <ac:chgData name="Lin McMullin" userId="2012eb511a6bbdfc" providerId="LiveId" clId="{D9DD5F23-2EE2-48FE-AD1C-C8BDA644C81B}" dt="2020-11-03T18:40:35.221" v="2722"/>
          <ac:spMkLst>
            <pc:docMk/>
            <pc:sldMk cId="3453109685" sldId="263"/>
            <ac:spMk id="2" creationId="{B45D9797-BA2F-453B-BFED-36C2A6843820}"/>
          </ac:spMkLst>
        </pc:spChg>
        <pc:spChg chg="mod">
          <ac:chgData name="Lin McMullin" userId="2012eb511a6bbdfc" providerId="LiveId" clId="{D9DD5F23-2EE2-48FE-AD1C-C8BDA644C81B}" dt="2020-11-05T01:27:10.812" v="3444" actId="20577"/>
          <ac:spMkLst>
            <pc:docMk/>
            <pc:sldMk cId="3453109685" sldId="263"/>
            <ac:spMk id="3" creationId="{9E101A36-4F17-4FB1-A2A5-2212608BC325}"/>
          </ac:spMkLst>
        </pc:spChg>
        <pc:graphicFrameChg chg="add mod">
          <ac:chgData name="Lin McMullin" userId="2012eb511a6bbdfc" providerId="LiveId" clId="{D9DD5F23-2EE2-48FE-AD1C-C8BDA644C81B}" dt="2020-11-09T18:48:07.994" v="3487" actId="1035"/>
          <ac:graphicFrameMkLst>
            <pc:docMk/>
            <pc:sldMk cId="3453109685" sldId="263"/>
            <ac:graphicFrameMk id="4" creationId="{46692984-6664-4C72-B0BA-CF15CB5ACF99}"/>
          </ac:graphicFrameMkLst>
        </pc:graphicFrameChg>
        <pc:graphicFrameChg chg="del">
          <ac:chgData name="Lin McMullin" userId="2012eb511a6bbdfc" providerId="LiveId" clId="{D9DD5F23-2EE2-48FE-AD1C-C8BDA644C81B}" dt="2020-09-11T18:30:26.239" v="864" actId="478"/>
          <ac:graphicFrameMkLst>
            <pc:docMk/>
            <pc:sldMk cId="3453109685" sldId="263"/>
            <ac:graphicFrameMk id="4" creationId="{5FCCB8FE-FFCA-46B4-AED1-8A42BC6138AB}"/>
          </ac:graphicFrameMkLst>
        </pc:graphicFrameChg>
        <pc:graphicFrameChg chg="add mod">
          <ac:chgData name="Lin McMullin" userId="2012eb511a6bbdfc" providerId="LiveId" clId="{D9DD5F23-2EE2-48FE-AD1C-C8BDA644C81B}" dt="2020-11-05T01:26:42.512" v="3412" actId="1038"/>
          <ac:graphicFrameMkLst>
            <pc:docMk/>
            <pc:sldMk cId="3453109685" sldId="263"/>
            <ac:graphicFrameMk id="5" creationId="{698738EB-8879-4924-80AB-FEA1B099DA1C}"/>
          </ac:graphicFrameMkLst>
        </pc:graphicFrameChg>
        <pc:graphicFrameChg chg="del mod">
          <ac:chgData name="Lin McMullin" userId="2012eb511a6bbdfc" providerId="LiveId" clId="{D9DD5F23-2EE2-48FE-AD1C-C8BDA644C81B}" dt="2020-09-11T18:30:25.287" v="863" actId="478"/>
          <ac:graphicFrameMkLst>
            <pc:docMk/>
            <pc:sldMk cId="3453109685" sldId="263"/>
            <ac:graphicFrameMk id="5" creationId="{B9BE7206-C119-4F5C-9AEC-33E86E5C848A}"/>
          </ac:graphicFrameMkLst>
        </pc:graphicFrameChg>
        <pc:graphicFrameChg chg="add mod">
          <ac:chgData name="Lin McMullin" userId="2012eb511a6bbdfc" providerId="LiveId" clId="{D9DD5F23-2EE2-48FE-AD1C-C8BDA644C81B}" dt="2020-11-09T18:48:10.450" v="3492" actId="1035"/>
          <ac:graphicFrameMkLst>
            <pc:docMk/>
            <pc:sldMk cId="3453109685" sldId="263"/>
            <ac:graphicFrameMk id="6" creationId="{FFA0A2A3-7FCF-4EA6-B9E3-DC707DC0F300}"/>
          </ac:graphicFrameMkLst>
        </pc:graphicFrameChg>
        <pc:graphicFrameChg chg="add mod">
          <ac:chgData name="Lin McMullin" userId="2012eb511a6bbdfc" providerId="LiveId" clId="{D9DD5F23-2EE2-48FE-AD1C-C8BDA644C81B}" dt="2020-11-05T01:26:49.032" v="3435" actId="1036"/>
          <ac:graphicFrameMkLst>
            <pc:docMk/>
            <pc:sldMk cId="3453109685" sldId="263"/>
            <ac:graphicFrameMk id="7" creationId="{14820F62-5BD7-41CE-B1DF-F7B44F37A28A}"/>
          </ac:graphicFrameMkLst>
        </pc:graphicFrameChg>
      </pc:sldChg>
      <pc:sldChg chg="addSp delSp modSp add mod modClrScheme modAnim chgLayout">
        <pc:chgData name="Lin McMullin" userId="2012eb511a6bbdfc" providerId="LiveId" clId="{D9DD5F23-2EE2-48FE-AD1C-C8BDA644C81B}" dt="2020-11-03T18:40:35.221" v="2722"/>
        <pc:sldMkLst>
          <pc:docMk/>
          <pc:sldMk cId="2624784306" sldId="264"/>
        </pc:sldMkLst>
        <pc:spChg chg="mod ord">
          <ac:chgData name="Lin McMullin" userId="2012eb511a6bbdfc" providerId="LiveId" clId="{D9DD5F23-2EE2-48FE-AD1C-C8BDA644C81B}" dt="2020-11-03T18:40:35.221" v="2722"/>
          <ac:spMkLst>
            <pc:docMk/>
            <pc:sldMk cId="2624784306" sldId="264"/>
            <ac:spMk id="2" creationId="{B45D9797-BA2F-453B-BFED-36C2A6843820}"/>
          </ac:spMkLst>
        </pc:spChg>
        <pc:spChg chg="mod ord">
          <ac:chgData name="Lin McMullin" userId="2012eb511a6bbdfc" providerId="LiveId" clId="{D9DD5F23-2EE2-48FE-AD1C-C8BDA644C81B}" dt="2020-10-20T18:21:40.777" v="2349" actId="20577"/>
          <ac:spMkLst>
            <pc:docMk/>
            <pc:sldMk cId="2624784306" sldId="264"/>
            <ac:spMk id="3" creationId="{9E101A36-4F17-4FB1-A2A5-2212608BC325}"/>
          </ac:spMkLst>
        </pc:spChg>
        <pc:spChg chg="add del mod">
          <ac:chgData name="Lin McMullin" userId="2012eb511a6bbdfc" providerId="LiveId" clId="{D9DD5F23-2EE2-48FE-AD1C-C8BDA644C81B}" dt="2020-09-11T18:42:26.708" v="1167" actId="21"/>
          <ac:spMkLst>
            <pc:docMk/>
            <pc:sldMk cId="2624784306" sldId="264"/>
            <ac:spMk id="6" creationId="{FA78B36D-121D-485A-89A8-CD013D9D7D56}"/>
          </ac:spMkLst>
        </pc:spChg>
        <pc:spChg chg="add del mod">
          <ac:chgData name="Lin McMullin" userId="2012eb511a6bbdfc" providerId="LiveId" clId="{D9DD5F23-2EE2-48FE-AD1C-C8BDA644C81B}" dt="2020-09-11T18:47:57.942" v="1253"/>
          <ac:spMkLst>
            <pc:docMk/>
            <pc:sldMk cId="2624784306" sldId="264"/>
            <ac:spMk id="12" creationId="{CC405550-5963-4080-8BC5-8BA2926ECF53}"/>
          </ac:spMkLst>
        </pc:spChg>
        <pc:spChg chg="add del mod">
          <ac:chgData name="Lin McMullin" userId="2012eb511a6bbdfc" providerId="LiveId" clId="{D9DD5F23-2EE2-48FE-AD1C-C8BDA644C81B}" dt="2020-09-11T18:47:57.942" v="1253"/>
          <ac:spMkLst>
            <pc:docMk/>
            <pc:sldMk cId="2624784306" sldId="264"/>
            <ac:spMk id="13" creationId="{079F88BC-232D-4AC0-9532-D52F7D09E76F}"/>
          </ac:spMkLst>
        </pc:spChg>
        <pc:spChg chg="add del mod ord">
          <ac:chgData name="Lin McMullin" userId="2012eb511a6bbdfc" providerId="LiveId" clId="{D9DD5F23-2EE2-48FE-AD1C-C8BDA644C81B}" dt="2020-09-11T18:48:18.240" v="1255" actId="700"/>
          <ac:spMkLst>
            <pc:docMk/>
            <pc:sldMk cId="2624784306" sldId="264"/>
            <ac:spMk id="14" creationId="{2499506D-8686-40B8-A9B9-45D0EA2D5AB6}"/>
          </ac:spMkLst>
        </pc:spChg>
        <pc:spChg chg="add del mod ord">
          <ac:chgData name="Lin McMullin" userId="2012eb511a6bbdfc" providerId="LiveId" clId="{D9DD5F23-2EE2-48FE-AD1C-C8BDA644C81B}" dt="2020-09-11T18:48:18.240" v="1255" actId="700"/>
          <ac:spMkLst>
            <pc:docMk/>
            <pc:sldMk cId="2624784306" sldId="264"/>
            <ac:spMk id="15" creationId="{32DA54AF-31B5-48F8-B812-3D940D1C3E7E}"/>
          </ac:spMkLst>
        </pc:spChg>
        <pc:spChg chg="add del mod ord">
          <ac:chgData name="Lin McMullin" userId="2012eb511a6bbdfc" providerId="LiveId" clId="{D9DD5F23-2EE2-48FE-AD1C-C8BDA644C81B}" dt="2020-09-11T18:48:18.240" v="1255" actId="700"/>
          <ac:spMkLst>
            <pc:docMk/>
            <pc:sldMk cId="2624784306" sldId="264"/>
            <ac:spMk id="16" creationId="{A58ED1E0-0BD5-4F2D-8DDF-11427B2A9BFF}"/>
          </ac:spMkLst>
        </pc:spChg>
        <pc:spChg chg="add del mod ord">
          <ac:chgData name="Lin McMullin" userId="2012eb511a6bbdfc" providerId="LiveId" clId="{D9DD5F23-2EE2-48FE-AD1C-C8BDA644C81B}" dt="2020-10-20T18:25:52.515" v="2369" actId="1076"/>
          <ac:spMkLst>
            <pc:docMk/>
            <pc:sldMk cId="2624784306" sldId="264"/>
            <ac:spMk id="17" creationId="{B387FEF9-DF60-4333-9355-4F8854706B89}"/>
          </ac:spMkLst>
        </pc:spChg>
        <pc:grpChg chg="add del mod">
          <ac:chgData name="Lin McMullin" userId="2012eb511a6bbdfc" providerId="LiveId" clId="{D9DD5F23-2EE2-48FE-AD1C-C8BDA644C81B}" dt="2020-09-11T18:53:22.028" v="1329" actId="165"/>
          <ac:grpSpMkLst>
            <pc:docMk/>
            <pc:sldMk cId="2624784306" sldId="264"/>
            <ac:grpSpMk id="18" creationId="{BB0AB8BC-C98D-416D-9EF7-B5A2F38FF257}"/>
          </ac:grpSpMkLst>
        </pc:grpChg>
        <pc:graphicFrameChg chg="add mod">
          <ac:chgData name="Lin McMullin" userId="2012eb511a6bbdfc" providerId="LiveId" clId="{D9DD5F23-2EE2-48FE-AD1C-C8BDA644C81B}" dt="2020-10-20T18:20:17.058" v="2334" actId="1076"/>
          <ac:graphicFrameMkLst>
            <pc:docMk/>
            <pc:sldMk cId="2624784306" sldId="264"/>
            <ac:graphicFrameMk id="4" creationId="{4E821020-81EC-46C8-AD7C-154A12912647}"/>
          </ac:graphicFrameMkLst>
        </pc:graphicFrameChg>
        <pc:graphicFrameChg chg="add mod">
          <ac:chgData name="Lin McMullin" userId="2012eb511a6bbdfc" providerId="LiveId" clId="{D9DD5F23-2EE2-48FE-AD1C-C8BDA644C81B}" dt="2020-10-20T18:26:44.418" v="2397" actId="1076"/>
          <ac:graphicFrameMkLst>
            <pc:docMk/>
            <pc:sldMk cId="2624784306" sldId="264"/>
            <ac:graphicFrameMk id="7" creationId="{E5098D41-17ED-4FD1-8EAD-276202542F2B}"/>
          </ac:graphicFrameMkLst>
        </pc:graphicFrameChg>
        <pc:graphicFrameChg chg="add mod topLvl">
          <ac:chgData name="Lin McMullin" userId="2012eb511a6bbdfc" providerId="LiveId" clId="{D9DD5F23-2EE2-48FE-AD1C-C8BDA644C81B}" dt="2020-10-20T18:26:52.057" v="2407" actId="1036"/>
          <ac:graphicFrameMkLst>
            <pc:docMk/>
            <pc:sldMk cId="2624784306" sldId="264"/>
            <ac:graphicFrameMk id="8" creationId="{0AD1A95E-4E3B-4BD8-91B3-73F3C728C1DC}"/>
          </ac:graphicFrameMkLst>
        </pc:graphicFrameChg>
        <pc:graphicFrameChg chg="add mod topLvl">
          <ac:chgData name="Lin McMullin" userId="2012eb511a6bbdfc" providerId="LiveId" clId="{D9DD5F23-2EE2-48FE-AD1C-C8BDA644C81B}" dt="2020-10-20T18:26:52.057" v="2407" actId="1036"/>
          <ac:graphicFrameMkLst>
            <pc:docMk/>
            <pc:sldMk cId="2624784306" sldId="264"/>
            <ac:graphicFrameMk id="9" creationId="{9716187B-BC44-455E-B3A7-457F19E5B32B}"/>
          </ac:graphicFrameMkLst>
        </pc:graphicFrameChg>
        <pc:graphicFrameChg chg="add mod topLvl">
          <ac:chgData name="Lin McMullin" userId="2012eb511a6bbdfc" providerId="LiveId" clId="{D9DD5F23-2EE2-48FE-AD1C-C8BDA644C81B}" dt="2020-10-20T18:26:52.057" v="2407" actId="1036"/>
          <ac:graphicFrameMkLst>
            <pc:docMk/>
            <pc:sldMk cId="2624784306" sldId="264"/>
            <ac:graphicFrameMk id="10" creationId="{02C9FFB0-21F1-4BEF-9834-C9A33D483601}"/>
          </ac:graphicFrameMkLst>
        </pc:graphicFrameChg>
        <pc:graphicFrameChg chg="add mod topLvl">
          <ac:chgData name="Lin McMullin" userId="2012eb511a6bbdfc" providerId="LiveId" clId="{D9DD5F23-2EE2-48FE-AD1C-C8BDA644C81B}" dt="2020-10-20T18:26:52.057" v="2407" actId="1036"/>
          <ac:graphicFrameMkLst>
            <pc:docMk/>
            <pc:sldMk cId="2624784306" sldId="264"/>
            <ac:graphicFrameMk id="11" creationId="{CCA28230-FD2D-4B4C-AB62-302302DAD750}"/>
          </ac:graphicFrameMkLst>
        </pc:graphicFrameChg>
        <pc:graphicFrameChg chg="add mod">
          <ac:chgData name="Lin McMullin" userId="2012eb511a6bbdfc" providerId="LiveId" clId="{D9DD5F23-2EE2-48FE-AD1C-C8BDA644C81B}" dt="2020-10-20T18:25:56.007" v="2370" actId="1076"/>
          <ac:graphicFrameMkLst>
            <pc:docMk/>
            <pc:sldMk cId="2624784306" sldId="264"/>
            <ac:graphicFrameMk id="13" creationId="{F86FD180-D6C0-44A9-9C2A-B3BCF635EFF0}"/>
          </ac:graphicFrameMkLst>
        </pc:graphicFrameChg>
        <pc:graphicFrameChg chg="add mod">
          <ac:chgData name="Lin McMullin" userId="2012eb511a6bbdfc" providerId="LiveId" clId="{D9DD5F23-2EE2-48FE-AD1C-C8BDA644C81B}" dt="2020-10-20T18:26:02.077" v="2371" actId="1076"/>
          <ac:graphicFrameMkLst>
            <pc:docMk/>
            <pc:sldMk cId="2624784306" sldId="264"/>
            <ac:graphicFrameMk id="19" creationId="{064EFB9B-D9C4-4052-B80A-45C1EC6B614A}"/>
          </ac:graphicFrameMkLst>
        </pc:graphicFrameChg>
        <pc:picChg chg="add del mod">
          <ac:chgData name="Lin McMullin" userId="2012eb511a6bbdfc" providerId="LiveId" clId="{D9DD5F23-2EE2-48FE-AD1C-C8BDA644C81B}" dt="2020-09-11T18:44:38.985" v="1197" actId="478"/>
          <ac:picMkLst>
            <pc:docMk/>
            <pc:sldMk cId="2624784306" sldId="264"/>
            <ac:picMk id="5122" creationId="{04E91453-6F22-45C3-B1AE-80DDFD58B914}"/>
          </ac:picMkLst>
        </pc:picChg>
        <pc:picChg chg="add del">
          <ac:chgData name="Lin McMullin" userId="2012eb511a6bbdfc" providerId="LiveId" clId="{D9DD5F23-2EE2-48FE-AD1C-C8BDA644C81B}" dt="2020-09-11T18:44:40.208" v="1198" actId="478"/>
          <ac:picMkLst>
            <pc:docMk/>
            <pc:sldMk cId="2624784306" sldId="264"/>
            <ac:picMk id="5123" creationId="{30739990-9954-4A7E-A4E4-71368DACF750}"/>
          </ac:picMkLst>
        </pc:picChg>
        <pc:picChg chg="add del mod">
          <ac:chgData name="Lin McMullin" userId="2012eb511a6bbdfc" providerId="LiveId" clId="{D9DD5F23-2EE2-48FE-AD1C-C8BDA644C81B}" dt="2020-09-11T18:51:07.518" v="1285"/>
          <ac:picMkLst>
            <pc:docMk/>
            <pc:sldMk cId="2624784306" sldId="264"/>
            <ac:picMk id="5125" creationId="{2EAEAE89-D45C-45D7-884F-8186991765AD}"/>
          </ac:picMkLst>
        </pc:picChg>
        <pc:picChg chg="add del mod">
          <ac:chgData name="Lin McMullin" userId="2012eb511a6bbdfc" providerId="LiveId" clId="{D9DD5F23-2EE2-48FE-AD1C-C8BDA644C81B}" dt="2020-09-11T18:51:24.465" v="1287"/>
          <ac:picMkLst>
            <pc:docMk/>
            <pc:sldMk cId="2624784306" sldId="264"/>
            <ac:picMk id="5127" creationId="{567E99AA-E20C-4013-A7FC-29E3A52FB445}"/>
          </ac:picMkLst>
        </pc:picChg>
        <pc:picChg chg="add del mod">
          <ac:chgData name="Lin McMullin" userId="2012eb511a6bbdfc" providerId="LiveId" clId="{D9DD5F23-2EE2-48FE-AD1C-C8BDA644C81B}" dt="2020-09-11T18:52:12.796" v="1320"/>
          <ac:picMkLst>
            <pc:docMk/>
            <pc:sldMk cId="2624784306" sldId="264"/>
            <ac:picMk id="5129" creationId="{B47C39FD-8F67-426E-B7D5-3C75988D828F}"/>
          </ac:picMkLst>
        </pc:picChg>
        <pc:picChg chg="add mod">
          <ac:chgData name="Lin McMullin" userId="2012eb511a6bbdfc" providerId="LiveId" clId="{D9DD5F23-2EE2-48FE-AD1C-C8BDA644C81B}" dt="2020-10-20T18:22:42.477" v="2353" actId="732"/>
          <ac:picMkLst>
            <pc:docMk/>
            <pc:sldMk cId="2624784306" sldId="264"/>
            <ac:picMk id="5131" creationId="{846DA973-44FC-45B6-8C35-B45BC2C5A57B}"/>
          </ac:picMkLst>
        </pc:picChg>
      </pc:sldChg>
      <pc:sldChg chg="addSp delSp modSp add mod modClrScheme delAnim modAnim chgLayout">
        <pc:chgData name="Lin McMullin" userId="2012eb511a6bbdfc" providerId="LiveId" clId="{D9DD5F23-2EE2-48FE-AD1C-C8BDA644C81B}" dt="2020-11-03T18:40:35.221" v="2722"/>
        <pc:sldMkLst>
          <pc:docMk/>
          <pc:sldMk cId="123750796" sldId="265"/>
        </pc:sldMkLst>
        <pc:spChg chg="mod ord">
          <ac:chgData name="Lin McMullin" userId="2012eb511a6bbdfc" providerId="LiveId" clId="{D9DD5F23-2EE2-48FE-AD1C-C8BDA644C81B}" dt="2020-11-03T18:40:35.221" v="2722"/>
          <ac:spMkLst>
            <pc:docMk/>
            <pc:sldMk cId="123750796" sldId="265"/>
            <ac:spMk id="2" creationId="{B45D9797-BA2F-453B-BFED-36C2A6843820}"/>
          </ac:spMkLst>
        </pc:spChg>
        <pc:spChg chg="del mod ord">
          <ac:chgData name="Lin McMullin" userId="2012eb511a6bbdfc" providerId="LiveId" clId="{D9DD5F23-2EE2-48FE-AD1C-C8BDA644C81B}" dt="2020-09-11T19:06:59.194" v="1422" actId="700"/>
          <ac:spMkLst>
            <pc:docMk/>
            <pc:sldMk cId="123750796" sldId="265"/>
            <ac:spMk id="3" creationId="{9E101A36-4F17-4FB1-A2A5-2212608BC325}"/>
          </ac:spMkLst>
        </pc:spChg>
        <pc:spChg chg="add mod">
          <ac:chgData name="Lin McMullin" userId="2012eb511a6bbdfc" providerId="LiveId" clId="{D9DD5F23-2EE2-48FE-AD1C-C8BDA644C81B}" dt="2020-10-20T18:28:22.494" v="2409" actId="1076"/>
          <ac:spMkLst>
            <pc:docMk/>
            <pc:sldMk cId="123750796" sldId="265"/>
            <ac:spMk id="6" creationId="{2F96294A-0F77-4161-9490-B334CF96ED90}"/>
          </ac:spMkLst>
        </pc:spChg>
        <pc:spChg chg="add mod">
          <ac:chgData name="Lin McMullin" userId="2012eb511a6bbdfc" providerId="LiveId" clId="{D9DD5F23-2EE2-48FE-AD1C-C8BDA644C81B}" dt="2020-10-20T18:29:35.309" v="2416" actId="1076"/>
          <ac:spMkLst>
            <pc:docMk/>
            <pc:sldMk cId="123750796" sldId="265"/>
            <ac:spMk id="12" creationId="{38B5002C-2550-4924-B265-891BE92F45C4}"/>
          </ac:spMkLst>
        </pc:spChg>
        <pc:spChg chg="mod ord">
          <ac:chgData name="Lin McMullin" userId="2012eb511a6bbdfc" providerId="LiveId" clId="{D9DD5F23-2EE2-48FE-AD1C-C8BDA644C81B}" dt="2020-10-20T18:00:07.640" v="2174" actId="20577"/>
          <ac:spMkLst>
            <pc:docMk/>
            <pc:sldMk cId="123750796" sldId="265"/>
            <ac:spMk id="17" creationId="{B387FEF9-DF60-4333-9355-4F8854706B89}"/>
          </ac:spMkLst>
        </pc:spChg>
        <pc:graphicFrameChg chg="del">
          <ac:chgData name="Lin McMullin" userId="2012eb511a6bbdfc" providerId="LiveId" clId="{D9DD5F23-2EE2-48FE-AD1C-C8BDA644C81B}" dt="2020-09-11T19:06:04.717" v="1416" actId="21"/>
          <ac:graphicFrameMkLst>
            <pc:docMk/>
            <pc:sldMk cId="123750796" sldId="265"/>
            <ac:graphicFrameMk id="4" creationId="{4E821020-81EC-46C8-AD7C-154A12912647}"/>
          </ac:graphicFrameMkLst>
        </pc:graphicFrameChg>
        <pc:graphicFrameChg chg="add mod">
          <ac:chgData name="Lin McMullin" userId="2012eb511a6bbdfc" providerId="LiveId" clId="{D9DD5F23-2EE2-48FE-AD1C-C8BDA644C81B}" dt="2020-10-20T18:00:13.799" v="2175" actId="1076"/>
          <ac:graphicFrameMkLst>
            <pc:docMk/>
            <pc:sldMk cId="123750796" sldId="265"/>
            <ac:graphicFrameMk id="5" creationId="{DD823F79-AC99-40BF-89C3-3CC80487124D}"/>
          </ac:graphicFrameMkLst>
        </pc:graphicFrameChg>
        <pc:graphicFrameChg chg="del">
          <ac:chgData name="Lin McMullin" userId="2012eb511a6bbdfc" providerId="LiveId" clId="{D9DD5F23-2EE2-48FE-AD1C-C8BDA644C81B}" dt="2020-09-11T19:06:01.336" v="1415" actId="21"/>
          <ac:graphicFrameMkLst>
            <pc:docMk/>
            <pc:sldMk cId="123750796" sldId="265"/>
            <ac:graphicFrameMk id="7" creationId="{E5098D41-17ED-4FD1-8EAD-276202542F2B}"/>
          </ac:graphicFrameMkLst>
        </pc:graphicFrameChg>
        <pc:graphicFrameChg chg="del">
          <ac:chgData name="Lin McMullin" userId="2012eb511a6bbdfc" providerId="LiveId" clId="{D9DD5F23-2EE2-48FE-AD1C-C8BDA644C81B}" dt="2020-09-11T19:05:59.899" v="1414" actId="21"/>
          <ac:graphicFrameMkLst>
            <pc:docMk/>
            <pc:sldMk cId="123750796" sldId="265"/>
            <ac:graphicFrameMk id="8" creationId="{0AD1A95E-4E3B-4BD8-91B3-73F3C728C1DC}"/>
          </ac:graphicFrameMkLst>
        </pc:graphicFrameChg>
        <pc:graphicFrameChg chg="del">
          <ac:chgData name="Lin McMullin" userId="2012eb511a6bbdfc" providerId="LiveId" clId="{D9DD5F23-2EE2-48FE-AD1C-C8BDA644C81B}" dt="2020-09-11T19:05:57.002" v="1412" actId="21"/>
          <ac:graphicFrameMkLst>
            <pc:docMk/>
            <pc:sldMk cId="123750796" sldId="265"/>
            <ac:graphicFrameMk id="9" creationId="{9716187B-BC44-455E-B3A7-457F19E5B32B}"/>
          </ac:graphicFrameMkLst>
        </pc:graphicFrameChg>
        <pc:graphicFrameChg chg="del">
          <ac:chgData name="Lin McMullin" userId="2012eb511a6bbdfc" providerId="LiveId" clId="{D9DD5F23-2EE2-48FE-AD1C-C8BDA644C81B}" dt="2020-09-11T19:05:58.233" v="1413" actId="21"/>
          <ac:graphicFrameMkLst>
            <pc:docMk/>
            <pc:sldMk cId="123750796" sldId="265"/>
            <ac:graphicFrameMk id="10" creationId="{02C9FFB0-21F1-4BEF-9834-C9A33D483601}"/>
          </ac:graphicFrameMkLst>
        </pc:graphicFrameChg>
        <pc:graphicFrameChg chg="del mod">
          <ac:chgData name="Lin McMullin" userId="2012eb511a6bbdfc" providerId="LiveId" clId="{D9DD5F23-2EE2-48FE-AD1C-C8BDA644C81B}" dt="2020-09-11T19:05:54.888" v="1409" actId="21"/>
          <ac:graphicFrameMkLst>
            <pc:docMk/>
            <pc:sldMk cId="123750796" sldId="265"/>
            <ac:graphicFrameMk id="11" creationId="{CCA28230-FD2D-4B4C-AB62-302302DAD750}"/>
          </ac:graphicFrameMkLst>
        </pc:graphicFrameChg>
        <pc:graphicFrameChg chg="add del mod">
          <ac:chgData name="Lin McMullin" userId="2012eb511a6bbdfc" providerId="LiveId" clId="{D9DD5F23-2EE2-48FE-AD1C-C8BDA644C81B}" dt="2020-09-11T19:05:55.933" v="1411" actId="21"/>
          <ac:graphicFrameMkLst>
            <pc:docMk/>
            <pc:sldMk cId="123750796" sldId="265"/>
            <ac:graphicFrameMk id="13" creationId="{9E90795C-8ACB-4562-B211-FCEA2A17BD06}"/>
          </ac:graphicFrameMkLst>
        </pc:graphicFrameChg>
        <pc:graphicFrameChg chg="del">
          <ac:chgData name="Lin McMullin" userId="2012eb511a6bbdfc" providerId="LiveId" clId="{D9DD5F23-2EE2-48FE-AD1C-C8BDA644C81B}" dt="2020-09-11T19:06:24.734" v="1421" actId="21"/>
          <ac:graphicFrameMkLst>
            <pc:docMk/>
            <pc:sldMk cId="123750796" sldId="265"/>
            <ac:graphicFrameMk id="19" creationId="{064EFB9B-D9C4-4052-B80A-45C1EC6B614A}"/>
          </ac:graphicFrameMkLst>
        </pc:graphicFrameChg>
        <pc:picChg chg="del mod">
          <ac:chgData name="Lin McMullin" userId="2012eb511a6bbdfc" providerId="LiveId" clId="{D9DD5F23-2EE2-48FE-AD1C-C8BDA644C81B}" dt="2020-09-11T19:06:15.368" v="1419" actId="21"/>
          <ac:picMkLst>
            <pc:docMk/>
            <pc:sldMk cId="123750796" sldId="265"/>
            <ac:picMk id="5131" creationId="{846DA973-44FC-45B6-8C35-B45BC2C5A57B}"/>
          </ac:picMkLst>
        </pc:picChg>
      </pc:sldChg>
      <pc:sldChg chg="addSp modSp new mod">
        <pc:chgData name="Lin McMullin" userId="2012eb511a6bbdfc" providerId="LiveId" clId="{D9DD5F23-2EE2-48FE-AD1C-C8BDA644C81B}" dt="2020-11-03T18:40:35.221" v="2722"/>
        <pc:sldMkLst>
          <pc:docMk/>
          <pc:sldMk cId="1134287274" sldId="266"/>
        </pc:sldMkLst>
        <pc:spChg chg="mod">
          <ac:chgData name="Lin McMullin" userId="2012eb511a6bbdfc" providerId="LiveId" clId="{D9DD5F23-2EE2-48FE-AD1C-C8BDA644C81B}" dt="2020-11-03T18:40:35.221" v="2722"/>
          <ac:spMkLst>
            <pc:docMk/>
            <pc:sldMk cId="1134287274" sldId="266"/>
            <ac:spMk id="2" creationId="{2C998E16-0B42-41B4-A319-3C46A3DBE4ED}"/>
          </ac:spMkLst>
        </pc:spChg>
        <pc:spChg chg="mod">
          <ac:chgData name="Lin McMullin" userId="2012eb511a6bbdfc" providerId="LiveId" clId="{D9DD5F23-2EE2-48FE-AD1C-C8BDA644C81B}" dt="2020-11-03T18:40:35.221" v="2722"/>
          <ac:spMkLst>
            <pc:docMk/>
            <pc:sldMk cId="1134287274" sldId="266"/>
            <ac:spMk id="3" creationId="{D36DDA01-3F81-4150-9174-D1C2225AD396}"/>
          </ac:spMkLst>
        </pc:spChg>
        <pc:picChg chg="add mod">
          <ac:chgData name="Lin McMullin" userId="2012eb511a6bbdfc" providerId="LiveId" clId="{D9DD5F23-2EE2-48FE-AD1C-C8BDA644C81B}" dt="2020-10-20T17:49:41.597" v="2107" actId="1076"/>
          <ac:picMkLst>
            <pc:docMk/>
            <pc:sldMk cId="1134287274" sldId="266"/>
            <ac:picMk id="4" creationId="{2AAE6D30-6B95-45C9-99DB-169184F7ECA5}"/>
          </ac:picMkLst>
        </pc:picChg>
      </pc:sldChg>
      <pc:sldChg chg="addSp modSp new mod ord setBg setClrOvrMap">
        <pc:chgData name="Lin McMullin" userId="2012eb511a6bbdfc" providerId="LiveId" clId="{D9DD5F23-2EE2-48FE-AD1C-C8BDA644C81B}" dt="2020-11-03T18:40:51.790" v="2723" actId="26606"/>
        <pc:sldMkLst>
          <pc:docMk/>
          <pc:sldMk cId="2022756533" sldId="267"/>
        </pc:sldMkLst>
        <pc:spChg chg="mod">
          <ac:chgData name="Lin McMullin" userId="2012eb511a6bbdfc" providerId="LiveId" clId="{D9DD5F23-2EE2-48FE-AD1C-C8BDA644C81B}" dt="2020-11-03T18:40:51.790" v="2723" actId="26606"/>
          <ac:spMkLst>
            <pc:docMk/>
            <pc:sldMk cId="2022756533" sldId="267"/>
            <ac:spMk id="2" creationId="{E9E35EFA-2208-4FEF-BC46-D740067982C5}"/>
          </ac:spMkLst>
        </pc:spChg>
        <pc:spChg chg="mod">
          <ac:chgData name="Lin McMullin" userId="2012eb511a6bbdfc" providerId="LiveId" clId="{D9DD5F23-2EE2-48FE-AD1C-C8BDA644C81B}" dt="2020-11-03T18:40:51.790" v="2723" actId="26606"/>
          <ac:spMkLst>
            <pc:docMk/>
            <pc:sldMk cId="2022756533" sldId="267"/>
            <ac:spMk id="3" creationId="{AF575B5C-8A1B-47D0-994C-0A90D8AACBE3}"/>
          </ac:spMkLst>
        </pc:spChg>
        <pc:spChg chg="add">
          <ac:chgData name="Lin McMullin" userId="2012eb511a6bbdfc" providerId="LiveId" clId="{D9DD5F23-2EE2-48FE-AD1C-C8BDA644C81B}" dt="2020-11-03T18:40:51.790" v="2723" actId="26606"/>
          <ac:spMkLst>
            <pc:docMk/>
            <pc:sldMk cId="2022756533" sldId="267"/>
            <ac:spMk id="8" creationId="{9179DE42-5613-4B35-A1E6-6CCBAA13C743}"/>
          </ac:spMkLst>
        </pc:spChg>
        <pc:spChg chg="add">
          <ac:chgData name="Lin McMullin" userId="2012eb511a6bbdfc" providerId="LiveId" clId="{D9DD5F23-2EE2-48FE-AD1C-C8BDA644C81B}" dt="2020-11-03T18:40:51.790" v="2723" actId="26606"/>
          <ac:spMkLst>
            <pc:docMk/>
            <pc:sldMk cId="2022756533" sldId="267"/>
            <ac:spMk id="14" creationId="{52FB45E9-914E-4471-AC87-E475CD51767D}"/>
          </ac:spMkLst>
        </pc:spChg>
        <pc:spChg chg="add">
          <ac:chgData name="Lin McMullin" userId="2012eb511a6bbdfc" providerId="LiveId" clId="{D9DD5F23-2EE2-48FE-AD1C-C8BDA644C81B}" dt="2020-11-03T18:40:51.790" v="2723" actId="26606"/>
          <ac:spMkLst>
            <pc:docMk/>
            <pc:sldMk cId="2022756533" sldId="267"/>
            <ac:spMk id="16" creationId="{C310626D-5743-49D4-8F7D-88C4F8F05774}"/>
          </ac:spMkLst>
        </pc:spChg>
        <pc:spChg chg="add">
          <ac:chgData name="Lin McMullin" userId="2012eb511a6bbdfc" providerId="LiveId" clId="{D9DD5F23-2EE2-48FE-AD1C-C8BDA644C81B}" dt="2020-11-03T18:40:51.790" v="2723" actId="26606"/>
          <ac:spMkLst>
            <pc:docMk/>
            <pc:sldMk cId="2022756533" sldId="267"/>
            <ac:spMk id="18" creationId="{3C195FC1-B568-4C72-9902-34CB35DDD7A1}"/>
          </ac:spMkLst>
        </pc:spChg>
        <pc:spChg chg="add">
          <ac:chgData name="Lin McMullin" userId="2012eb511a6bbdfc" providerId="LiveId" clId="{D9DD5F23-2EE2-48FE-AD1C-C8BDA644C81B}" dt="2020-11-03T18:40:51.790" v="2723" actId="26606"/>
          <ac:spMkLst>
            <pc:docMk/>
            <pc:sldMk cId="2022756533" sldId="267"/>
            <ac:spMk id="20" creationId="{EF2BDF77-362C-43F0-8CBB-A969EC2AE0C4}"/>
          </ac:spMkLst>
        </pc:spChg>
        <pc:spChg chg="add">
          <ac:chgData name="Lin McMullin" userId="2012eb511a6bbdfc" providerId="LiveId" clId="{D9DD5F23-2EE2-48FE-AD1C-C8BDA644C81B}" dt="2020-11-03T18:40:51.790" v="2723" actId="26606"/>
          <ac:spMkLst>
            <pc:docMk/>
            <pc:sldMk cId="2022756533" sldId="267"/>
            <ac:spMk id="22" creationId="{4BE96B01-3929-432D-B8C2-ADBCB74C2EF4}"/>
          </ac:spMkLst>
        </pc:spChg>
        <pc:spChg chg="add">
          <ac:chgData name="Lin McMullin" userId="2012eb511a6bbdfc" providerId="LiveId" clId="{D9DD5F23-2EE2-48FE-AD1C-C8BDA644C81B}" dt="2020-11-03T18:40:51.790" v="2723" actId="26606"/>
          <ac:spMkLst>
            <pc:docMk/>
            <pc:sldMk cId="2022756533" sldId="267"/>
            <ac:spMk id="24" creationId="{2A6FCDE6-CDE2-4C51-B18E-A95CFB679714}"/>
          </ac:spMkLst>
        </pc:spChg>
        <pc:spChg chg="add">
          <ac:chgData name="Lin McMullin" userId="2012eb511a6bbdfc" providerId="LiveId" clId="{D9DD5F23-2EE2-48FE-AD1C-C8BDA644C81B}" dt="2020-11-03T18:40:51.790" v="2723" actId="26606"/>
          <ac:spMkLst>
            <pc:docMk/>
            <pc:sldMk cId="2022756533" sldId="267"/>
            <ac:spMk id="26" creationId="{9D2E8756-2465-473A-BA2A-2DB1D6224745}"/>
          </ac:spMkLst>
        </pc:spChg>
        <pc:cxnChg chg="add">
          <ac:chgData name="Lin McMullin" userId="2012eb511a6bbdfc" providerId="LiveId" clId="{D9DD5F23-2EE2-48FE-AD1C-C8BDA644C81B}" dt="2020-11-03T18:40:51.790" v="2723" actId="26606"/>
          <ac:cxnSpMkLst>
            <pc:docMk/>
            <pc:sldMk cId="2022756533" sldId="267"/>
            <ac:cxnSpMk id="10" creationId="{EB898B32-3891-4C3A-8F58-C5969D2E9033}"/>
          </ac:cxnSpMkLst>
        </pc:cxnChg>
        <pc:cxnChg chg="add">
          <ac:chgData name="Lin McMullin" userId="2012eb511a6bbdfc" providerId="LiveId" clId="{D9DD5F23-2EE2-48FE-AD1C-C8BDA644C81B}" dt="2020-11-03T18:40:51.790" v="2723" actId="26606"/>
          <ac:cxnSpMkLst>
            <pc:docMk/>
            <pc:sldMk cId="2022756533" sldId="267"/>
            <ac:cxnSpMk id="12" creationId="{4AE4806D-B8F9-4679-A68A-9BD21C01A301}"/>
          </ac:cxnSpMkLst>
        </pc:cxnChg>
      </pc:sldChg>
      <pc:sldChg chg="modSp add del mod ord">
        <pc:chgData name="Lin McMullin" userId="2012eb511a6bbdfc" providerId="LiveId" clId="{D9DD5F23-2EE2-48FE-AD1C-C8BDA644C81B}" dt="2020-10-20T17:54:01.267" v="2156" actId="2696"/>
        <pc:sldMkLst>
          <pc:docMk/>
          <pc:sldMk cId="1296426828" sldId="268"/>
        </pc:sldMkLst>
        <pc:spChg chg="mod">
          <ac:chgData name="Lin McMullin" userId="2012eb511a6bbdfc" providerId="LiveId" clId="{D9DD5F23-2EE2-48FE-AD1C-C8BDA644C81B}" dt="2020-10-20T17:47:14.570" v="2001" actId="27636"/>
          <ac:spMkLst>
            <pc:docMk/>
            <pc:sldMk cId="1296426828" sldId="268"/>
            <ac:spMk id="3" creationId="{AF575B5C-8A1B-47D0-994C-0A90D8AACBE3}"/>
          </ac:spMkLst>
        </pc:spChg>
      </pc:sldChg>
      <pc:sldChg chg="addSp modSp add mod ord setBg setClrOvrMap">
        <pc:chgData name="Lin McMullin" userId="2012eb511a6bbdfc" providerId="LiveId" clId="{D9DD5F23-2EE2-48FE-AD1C-C8BDA644C81B}" dt="2020-11-03T19:01:31.485" v="2871" actId="26606"/>
        <pc:sldMkLst>
          <pc:docMk/>
          <pc:sldMk cId="3545298423" sldId="269"/>
        </pc:sldMkLst>
        <pc:spChg chg="mod">
          <ac:chgData name="Lin McMullin" userId="2012eb511a6bbdfc" providerId="LiveId" clId="{D9DD5F23-2EE2-48FE-AD1C-C8BDA644C81B}" dt="2020-11-03T19:01:31.485" v="2871" actId="26606"/>
          <ac:spMkLst>
            <pc:docMk/>
            <pc:sldMk cId="3545298423" sldId="269"/>
            <ac:spMk id="2" creationId="{E9E35EFA-2208-4FEF-BC46-D740067982C5}"/>
          </ac:spMkLst>
        </pc:spChg>
        <pc:spChg chg="mod">
          <ac:chgData name="Lin McMullin" userId="2012eb511a6bbdfc" providerId="LiveId" clId="{D9DD5F23-2EE2-48FE-AD1C-C8BDA644C81B}" dt="2020-11-03T19:01:31.485" v="2871" actId="26606"/>
          <ac:spMkLst>
            <pc:docMk/>
            <pc:sldMk cId="3545298423" sldId="269"/>
            <ac:spMk id="3" creationId="{AF575B5C-8A1B-47D0-994C-0A90D8AACBE3}"/>
          </ac:spMkLst>
        </pc:spChg>
        <pc:spChg chg="add">
          <ac:chgData name="Lin McMullin" userId="2012eb511a6bbdfc" providerId="LiveId" clId="{D9DD5F23-2EE2-48FE-AD1C-C8BDA644C81B}" dt="2020-11-03T19:01:31.485" v="2871" actId="26606"/>
          <ac:spMkLst>
            <pc:docMk/>
            <pc:sldMk cId="3545298423" sldId="269"/>
            <ac:spMk id="8" creationId="{9179DE42-5613-4B35-A1E6-6CCBAA13C743}"/>
          </ac:spMkLst>
        </pc:spChg>
        <pc:spChg chg="add">
          <ac:chgData name="Lin McMullin" userId="2012eb511a6bbdfc" providerId="LiveId" clId="{D9DD5F23-2EE2-48FE-AD1C-C8BDA644C81B}" dt="2020-11-03T19:01:31.485" v="2871" actId="26606"/>
          <ac:spMkLst>
            <pc:docMk/>
            <pc:sldMk cId="3545298423" sldId="269"/>
            <ac:spMk id="14" creationId="{52FB45E9-914E-4471-AC87-E475CD51767D}"/>
          </ac:spMkLst>
        </pc:spChg>
        <pc:spChg chg="add">
          <ac:chgData name="Lin McMullin" userId="2012eb511a6bbdfc" providerId="LiveId" clId="{D9DD5F23-2EE2-48FE-AD1C-C8BDA644C81B}" dt="2020-11-03T19:01:31.485" v="2871" actId="26606"/>
          <ac:spMkLst>
            <pc:docMk/>
            <pc:sldMk cId="3545298423" sldId="269"/>
            <ac:spMk id="16" creationId="{C310626D-5743-49D4-8F7D-88C4F8F05774}"/>
          </ac:spMkLst>
        </pc:spChg>
        <pc:spChg chg="add">
          <ac:chgData name="Lin McMullin" userId="2012eb511a6bbdfc" providerId="LiveId" clId="{D9DD5F23-2EE2-48FE-AD1C-C8BDA644C81B}" dt="2020-11-03T19:01:31.485" v="2871" actId="26606"/>
          <ac:spMkLst>
            <pc:docMk/>
            <pc:sldMk cId="3545298423" sldId="269"/>
            <ac:spMk id="18" creationId="{3C195FC1-B568-4C72-9902-34CB35DDD7A1}"/>
          </ac:spMkLst>
        </pc:spChg>
        <pc:spChg chg="add">
          <ac:chgData name="Lin McMullin" userId="2012eb511a6bbdfc" providerId="LiveId" clId="{D9DD5F23-2EE2-48FE-AD1C-C8BDA644C81B}" dt="2020-11-03T19:01:31.485" v="2871" actId="26606"/>
          <ac:spMkLst>
            <pc:docMk/>
            <pc:sldMk cId="3545298423" sldId="269"/>
            <ac:spMk id="20" creationId="{EF2BDF77-362C-43F0-8CBB-A969EC2AE0C4}"/>
          </ac:spMkLst>
        </pc:spChg>
        <pc:spChg chg="add">
          <ac:chgData name="Lin McMullin" userId="2012eb511a6bbdfc" providerId="LiveId" clId="{D9DD5F23-2EE2-48FE-AD1C-C8BDA644C81B}" dt="2020-11-03T19:01:31.485" v="2871" actId="26606"/>
          <ac:spMkLst>
            <pc:docMk/>
            <pc:sldMk cId="3545298423" sldId="269"/>
            <ac:spMk id="22" creationId="{4BE96B01-3929-432D-B8C2-ADBCB74C2EF4}"/>
          </ac:spMkLst>
        </pc:spChg>
        <pc:spChg chg="add">
          <ac:chgData name="Lin McMullin" userId="2012eb511a6bbdfc" providerId="LiveId" clId="{D9DD5F23-2EE2-48FE-AD1C-C8BDA644C81B}" dt="2020-11-03T19:01:31.485" v="2871" actId="26606"/>
          <ac:spMkLst>
            <pc:docMk/>
            <pc:sldMk cId="3545298423" sldId="269"/>
            <ac:spMk id="24" creationId="{2A6FCDE6-CDE2-4C51-B18E-A95CFB679714}"/>
          </ac:spMkLst>
        </pc:spChg>
        <pc:spChg chg="add">
          <ac:chgData name="Lin McMullin" userId="2012eb511a6bbdfc" providerId="LiveId" clId="{D9DD5F23-2EE2-48FE-AD1C-C8BDA644C81B}" dt="2020-11-03T19:01:31.485" v="2871" actId="26606"/>
          <ac:spMkLst>
            <pc:docMk/>
            <pc:sldMk cId="3545298423" sldId="269"/>
            <ac:spMk id="26" creationId="{9D2E8756-2465-473A-BA2A-2DB1D6224745}"/>
          </ac:spMkLst>
        </pc:spChg>
        <pc:cxnChg chg="add">
          <ac:chgData name="Lin McMullin" userId="2012eb511a6bbdfc" providerId="LiveId" clId="{D9DD5F23-2EE2-48FE-AD1C-C8BDA644C81B}" dt="2020-11-03T19:01:31.485" v="2871" actId="26606"/>
          <ac:cxnSpMkLst>
            <pc:docMk/>
            <pc:sldMk cId="3545298423" sldId="269"/>
            <ac:cxnSpMk id="10" creationId="{EB898B32-3891-4C3A-8F58-C5969D2E9033}"/>
          </ac:cxnSpMkLst>
        </pc:cxnChg>
        <pc:cxnChg chg="add">
          <ac:chgData name="Lin McMullin" userId="2012eb511a6bbdfc" providerId="LiveId" clId="{D9DD5F23-2EE2-48FE-AD1C-C8BDA644C81B}" dt="2020-11-03T19:01:31.485" v="2871" actId="26606"/>
          <ac:cxnSpMkLst>
            <pc:docMk/>
            <pc:sldMk cId="3545298423" sldId="269"/>
            <ac:cxnSpMk id="12" creationId="{4AE4806D-B8F9-4679-A68A-9BD21C01A301}"/>
          </ac:cxnSpMkLst>
        </pc:cxnChg>
      </pc:sldChg>
      <pc:sldChg chg="modSp add mod ord">
        <pc:chgData name="Lin McMullin" userId="2012eb511a6bbdfc" providerId="LiveId" clId="{D9DD5F23-2EE2-48FE-AD1C-C8BDA644C81B}" dt="2020-11-09T19:00:00.997" v="3513" actId="313"/>
        <pc:sldMkLst>
          <pc:docMk/>
          <pc:sldMk cId="1251753240" sldId="378"/>
        </pc:sldMkLst>
        <pc:spChg chg="mod">
          <ac:chgData name="Lin McMullin" userId="2012eb511a6bbdfc" providerId="LiveId" clId="{D9DD5F23-2EE2-48FE-AD1C-C8BDA644C81B}" dt="2020-11-03T18:40:35.221" v="2722"/>
          <ac:spMkLst>
            <pc:docMk/>
            <pc:sldMk cId="1251753240" sldId="378"/>
            <ac:spMk id="2" creationId="{DF835FEF-6C59-414F-BD2D-057950CBAEF0}"/>
          </ac:spMkLst>
        </pc:spChg>
        <pc:spChg chg="mod">
          <ac:chgData name="Lin McMullin" userId="2012eb511a6bbdfc" providerId="LiveId" clId="{D9DD5F23-2EE2-48FE-AD1C-C8BDA644C81B}" dt="2020-11-03T18:40:35.221" v="2722"/>
          <ac:spMkLst>
            <pc:docMk/>
            <pc:sldMk cId="1251753240" sldId="378"/>
            <ac:spMk id="3" creationId="{3CAB56ED-16FF-4448-8E20-CBB33E0EC204}"/>
          </ac:spMkLst>
        </pc:spChg>
        <pc:spChg chg="mod">
          <ac:chgData name="Lin McMullin" userId="2012eb511a6bbdfc" providerId="LiveId" clId="{D9DD5F23-2EE2-48FE-AD1C-C8BDA644C81B}" dt="2020-11-09T19:00:00.997" v="3513" actId="313"/>
          <ac:spMkLst>
            <pc:docMk/>
            <pc:sldMk cId="1251753240" sldId="378"/>
            <ac:spMk id="9" creationId="{12964A12-DCE9-4A78-ABC4-5554D0D0DF78}"/>
          </ac:spMkLst>
        </pc:spChg>
      </pc:sldChg>
      <pc:sldChg chg="addSp delSp modSp add mod delAnim modAnim">
        <pc:chgData name="Lin McMullin" userId="2012eb511a6bbdfc" providerId="LiveId" clId="{D9DD5F23-2EE2-48FE-AD1C-C8BDA644C81B}" dt="2020-11-05T01:23:46.088" v="3293" actId="20577"/>
        <pc:sldMkLst>
          <pc:docMk/>
          <pc:sldMk cId="2757042424" sldId="379"/>
        </pc:sldMkLst>
        <pc:spChg chg="mod">
          <ac:chgData name="Lin McMullin" userId="2012eb511a6bbdfc" providerId="LiveId" clId="{D9DD5F23-2EE2-48FE-AD1C-C8BDA644C81B}" dt="2020-11-05T01:22:45.966" v="3292" actId="20577"/>
          <ac:spMkLst>
            <pc:docMk/>
            <pc:sldMk cId="2757042424" sldId="379"/>
            <ac:spMk id="2" creationId="{D430C598-290F-4D90-9C64-7148ADD8300C}"/>
          </ac:spMkLst>
        </pc:spChg>
        <pc:spChg chg="del">
          <ac:chgData name="Lin McMullin" userId="2012eb511a6bbdfc" providerId="LiveId" clId="{D9DD5F23-2EE2-48FE-AD1C-C8BDA644C81B}" dt="2020-11-05T01:21:12.415" v="3261" actId="21"/>
          <ac:spMkLst>
            <pc:docMk/>
            <pc:sldMk cId="2757042424" sldId="379"/>
            <ac:spMk id="3" creationId="{98064602-211F-49A3-93DD-264A19CFD4FD}"/>
          </ac:spMkLst>
        </pc:spChg>
        <pc:spChg chg="add mod">
          <ac:chgData name="Lin McMullin" userId="2012eb511a6bbdfc" providerId="LiveId" clId="{D9DD5F23-2EE2-48FE-AD1C-C8BDA644C81B}" dt="2020-11-05T01:21:46.629" v="3266" actId="1076"/>
          <ac:spMkLst>
            <pc:docMk/>
            <pc:sldMk cId="2757042424" sldId="379"/>
            <ac:spMk id="6" creationId="{597022AF-D226-498D-A4FA-881AEDF30627}"/>
          </ac:spMkLst>
        </pc:spChg>
        <pc:spChg chg="del">
          <ac:chgData name="Lin McMullin" userId="2012eb511a6bbdfc" providerId="LiveId" clId="{D9DD5F23-2EE2-48FE-AD1C-C8BDA644C81B}" dt="2020-11-05T01:09:53.800" v="2877" actId="21"/>
          <ac:spMkLst>
            <pc:docMk/>
            <pc:sldMk cId="2757042424" sldId="379"/>
            <ac:spMk id="7" creationId="{9EBC9ACA-1C71-478D-B61F-FC8B37D16622}"/>
          </ac:spMkLst>
        </pc:spChg>
        <pc:spChg chg="del">
          <ac:chgData name="Lin McMullin" userId="2012eb511a6bbdfc" providerId="LiveId" clId="{D9DD5F23-2EE2-48FE-AD1C-C8BDA644C81B}" dt="2020-11-05T01:09:57.191" v="2878" actId="21"/>
          <ac:spMkLst>
            <pc:docMk/>
            <pc:sldMk cId="2757042424" sldId="379"/>
            <ac:spMk id="8" creationId="{D9FE1582-273A-4E54-BB53-47EBB7A04447}"/>
          </ac:spMkLst>
        </pc:spChg>
        <pc:spChg chg="del">
          <ac:chgData name="Lin McMullin" userId="2012eb511a6bbdfc" providerId="LiveId" clId="{D9DD5F23-2EE2-48FE-AD1C-C8BDA644C81B}" dt="2020-11-05T01:10:00.221" v="2879" actId="21"/>
          <ac:spMkLst>
            <pc:docMk/>
            <pc:sldMk cId="2757042424" sldId="379"/>
            <ac:spMk id="9" creationId="{359BF663-84B8-4B01-8E98-0B3964B34D10}"/>
          </ac:spMkLst>
        </pc:spChg>
        <pc:spChg chg="add mod">
          <ac:chgData name="Lin McMullin" userId="2012eb511a6bbdfc" providerId="LiveId" clId="{D9DD5F23-2EE2-48FE-AD1C-C8BDA644C81B}" dt="2020-11-05T01:23:46.088" v="3293" actId="20577"/>
          <ac:spMkLst>
            <pc:docMk/>
            <pc:sldMk cId="2757042424" sldId="379"/>
            <ac:spMk id="10" creationId="{0271EDB6-D0D7-4F2F-A68E-CB439B3764C9}"/>
          </ac:spMkLst>
        </pc:spChg>
        <pc:spChg chg="add del mod">
          <ac:chgData name="Lin McMullin" userId="2012eb511a6bbdfc" providerId="LiveId" clId="{D9DD5F23-2EE2-48FE-AD1C-C8BDA644C81B}" dt="2020-11-05T01:21:35.760" v="3264" actId="21"/>
          <ac:spMkLst>
            <pc:docMk/>
            <pc:sldMk cId="2757042424" sldId="379"/>
            <ac:spMk id="12" creationId="{8FDBAA61-4BF1-4B3E-8D56-096F026015D6}"/>
          </ac:spMkLst>
        </pc:spChg>
        <pc:picChg chg="add mod modCrop">
          <ac:chgData name="Lin McMullin" userId="2012eb511a6bbdfc" providerId="LiveId" clId="{D9DD5F23-2EE2-48FE-AD1C-C8BDA644C81B}" dt="2020-11-05T01:21:39.670" v="3265" actId="1076"/>
          <ac:picMkLst>
            <pc:docMk/>
            <pc:sldMk cId="2757042424" sldId="379"/>
            <ac:picMk id="4" creationId="{79BF0B96-DCDC-44C7-BF97-78BE21A030E3}"/>
          </ac:picMkLst>
        </pc:picChg>
        <pc:picChg chg="del mod">
          <ac:chgData name="Lin McMullin" userId="2012eb511a6bbdfc" providerId="LiveId" clId="{D9DD5F23-2EE2-48FE-AD1C-C8BDA644C81B}" dt="2020-11-05T01:09:46.934" v="2876" actId="21"/>
          <ac:picMkLst>
            <pc:docMk/>
            <pc:sldMk cId="2757042424" sldId="379"/>
            <ac:picMk id="5" creationId="{B685008D-6975-44C9-A115-1C473D1F8B32}"/>
          </ac:picMkLst>
        </pc:picChg>
      </pc:sldChg>
      <pc:sldChg chg="addSp delSp modSp new mod">
        <pc:chgData name="Lin McMullin" userId="2012eb511a6bbdfc" providerId="LiveId" clId="{D9DD5F23-2EE2-48FE-AD1C-C8BDA644C81B}" dt="2020-11-09T23:50:39.213" v="3640" actId="20577"/>
        <pc:sldMkLst>
          <pc:docMk/>
          <pc:sldMk cId="2109634424" sldId="380"/>
        </pc:sldMkLst>
        <pc:spChg chg="del mod">
          <ac:chgData name="Lin McMullin" userId="2012eb511a6bbdfc" providerId="LiveId" clId="{D9DD5F23-2EE2-48FE-AD1C-C8BDA644C81B}" dt="2020-11-09T23:34:22.230" v="3531" actId="21"/>
          <ac:spMkLst>
            <pc:docMk/>
            <pc:sldMk cId="2109634424" sldId="380"/>
            <ac:spMk id="2" creationId="{E44E1241-A3CF-4924-AD3B-508B0C3B6B8B}"/>
          </ac:spMkLst>
        </pc:spChg>
        <pc:spChg chg="del mod">
          <ac:chgData name="Lin McMullin" userId="2012eb511a6bbdfc" providerId="LiveId" clId="{D9DD5F23-2EE2-48FE-AD1C-C8BDA644C81B}" dt="2020-11-09T23:35:26.147" v="3628" actId="21"/>
          <ac:spMkLst>
            <pc:docMk/>
            <pc:sldMk cId="2109634424" sldId="380"/>
            <ac:spMk id="3" creationId="{60134E70-D88D-4862-AC4A-9788BA1D32DD}"/>
          </ac:spMkLst>
        </pc:spChg>
        <pc:spChg chg="add del mod">
          <ac:chgData name="Lin McMullin" userId="2012eb511a6bbdfc" providerId="LiveId" clId="{D9DD5F23-2EE2-48FE-AD1C-C8BDA644C81B}" dt="2020-11-09T23:34:23.800" v="3532" actId="21"/>
          <ac:spMkLst>
            <pc:docMk/>
            <pc:sldMk cId="2109634424" sldId="380"/>
            <ac:spMk id="5" creationId="{343F0F60-0265-4265-8F2B-14D1425AD3FE}"/>
          </ac:spMkLst>
        </pc:spChg>
        <pc:spChg chg="add mod">
          <ac:chgData name="Lin McMullin" userId="2012eb511a6bbdfc" providerId="LiveId" clId="{D9DD5F23-2EE2-48FE-AD1C-C8BDA644C81B}" dt="2020-11-09T23:50:39.213" v="3640" actId="20577"/>
          <ac:spMkLst>
            <pc:docMk/>
            <pc:sldMk cId="2109634424" sldId="380"/>
            <ac:spMk id="6" creationId="{9B1B789C-5E91-45C1-A072-FB9BC3FBB28F}"/>
          </ac:spMkLst>
        </pc:spChg>
        <pc:spChg chg="add del mod">
          <ac:chgData name="Lin McMullin" userId="2012eb511a6bbdfc" providerId="LiveId" clId="{D9DD5F23-2EE2-48FE-AD1C-C8BDA644C81B}" dt="2020-11-09T23:34:35.038" v="3535"/>
          <ac:spMkLst>
            <pc:docMk/>
            <pc:sldMk cId="2109634424" sldId="380"/>
            <ac:spMk id="7" creationId="{4B7F7A20-3263-464B-AD50-A89098B46C96}"/>
          </ac:spMkLst>
        </pc:spChg>
        <pc:spChg chg="add del mod">
          <ac:chgData name="Lin McMullin" userId="2012eb511a6bbdfc" providerId="LiveId" clId="{D9DD5F23-2EE2-48FE-AD1C-C8BDA644C81B}" dt="2020-11-09T23:35:31.205" v="3629" actId="21"/>
          <ac:spMkLst>
            <pc:docMk/>
            <pc:sldMk cId="2109634424" sldId="380"/>
            <ac:spMk id="9" creationId="{FDCBF86B-FE45-491D-A46E-B02C0EC4E6CE}"/>
          </ac:spMkLst>
        </pc:spChg>
      </pc:sldChg>
      <pc:sldChg chg="addSp delSp modSp add mod addAnim delAnim modAnim modNotesTx">
        <pc:chgData name="Lin McMullin" userId="2012eb511a6bbdfc" providerId="LiveId" clId="{D9DD5F23-2EE2-48FE-AD1C-C8BDA644C81B}" dt="2020-11-18T19:40:53.619" v="3841" actId="20577"/>
        <pc:sldMkLst>
          <pc:docMk/>
          <pc:sldMk cId="3512843468" sldId="381"/>
        </pc:sldMkLst>
        <pc:spChg chg="mod">
          <ac:chgData name="Lin McMullin" userId="2012eb511a6bbdfc" providerId="LiveId" clId="{D9DD5F23-2EE2-48FE-AD1C-C8BDA644C81B}" dt="2020-11-18T18:45:03.468" v="3692" actId="20577"/>
          <ac:spMkLst>
            <pc:docMk/>
            <pc:sldMk cId="3512843468" sldId="381"/>
            <ac:spMk id="3" creationId="{9E101A36-4F17-4FB1-A2A5-2212608BC325}"/>
          </ac:spMkLst>
        </pc:spChg>
        <pc:grpChg chg="add mod">
          <ac:chgData name="Lin McMullin" userId="2012eb511a6bbdfc" providerId="LiveId" clId="{D9DD5F23-2EE2-48FE-AD1C-C8BDA644C81B}" dt="2020-11-18T19:37:43.148" v="3722" actId="164"/>
          <ac:grpSpMkLst>
            <pc:docMk/>
            <pc:sldMk cId="3512843468" sldId="381"/>
            <ac:grpSpMk id="12" creationId="{9D4EDAA4-422E-4C52-B46A-CADF41ECB75D}"/>
          </ac:grpSpMkLst>
        </pc:grpChg>
        <pc:grpChg chg="add mod">
          <ac:chgData name="Lin McMullin" userId="2012eb511a6bbdfc" providerId="LiveId" clId="{D9DD5F23-2EE2-48FE-AD1C-C8BDA644C81B}" dt="2020-11-18T19:37:54.743" v="3724" actId="164"/>
          <ac:grpSpMkLst>
            <pc:docMk/>
            <pc:sldMk cId="3512843468" sldId="381"/>
            <ac:grpSpMk id="13" creationId="{B606D4DD-2851-403D-B338-7A8884095FAB}"/>
          </ac:grpSpMkLst>
        </pc:grpChg>
        <pc:graphicFrameChg chg="add del mod">
          <ac:chgData name="Lin McMullin" userId="2012eb511a6bbdfc" providerId="LiveId" clId="{D9DD5F23-2EE2-48FE-AD1C-C8BDA644C81B}" dt="2020-11-18T18:44:39.671" v="3648" actId="21"/>
          <ac:graphicFrameMkLst>
            <pc:docMk/>
            <pc:sldMk cId="3512843468" sldId="381"/>
            <ac:graphicFrameMk id="4" creationId="{5FCCB8FE-FFCA-46B4-AED1-8A42BC6138AB}"/>
          </ac:graphicFrameMkLst>
        </pc:graphicFrameChg>
        <pc:graphicFrameChg chg="del">
          <ac:chgData name="Lin McMullin" userId="2012eb511a6bbdfc" providerId="LiveId" clId="{D9DD5F23-2EE2-48FE-AD1C-C8BDA644C81B}" dt="2020-11-18T18:44:41.217" v="3649" actId="21"/>
          <ac:graphicFrameMkLst>
            <pc:docMk/>
            <pc:sldMk cId="3512843468" sldId="381"/>
            <ac:graphicFrameMk id="5" creationId="{B9BE7206-C119-4F5C-9AEC-33E86E5C848A}"/>
          </ac:graphicFrameMkLst>
        </pc:graphicFrameChg>
        <pc:graphicFrameChg chg="del">
          <ac:chgData name="Lin McMullin" userId="2012eb511a6bbdfc" providerId="LiveId" clId="{D9DD5F23-2EE2-48FE-AD1C-C8BDA644C81B}" dt="2020-11-18T18:44:36.781" v="3644" actId="21"/>
          <ac:graphicFrameMkLst>
            <pc:docMk/>
            <pc:sldMk cId="3512843468" sldId="381"/>
            <ac:graphicFrameMk id="6" creationId="{4D5B7942-0305-48EE-A934-E2209EDF456E}"/>
          </ac:graphicFrameMkLst>
        </pc:graphicFrameChg>
        <pc:graphicFrameChg chg="del">
          <ac:chgData name="Lin McMullin" userId="2012eb511a6bbdfc" providerId="LiveId" clId="{D9DD5F23-2EE2-48FE-AD1C-C8BDA644C81B}" dt="2020-11-18T18:44:34.970" v="3643" actId="21"/>
          <ac:graphicFrameMkLst>
            <pc:docMk/>
            <pc:sldMk cId="3512843468" sldId="381"/>
            <ac:graphicFrameMk id="7" creationId="{05FAE5E1-F5CF-409B-BF1F-5113EBD94DB7}"/>
          </ac:graphicFrameMkLst>
        </pc:graphicFrameChg>
        <pc:picChg chg="add mod modCrop">
          <ac:chgData name="Lin McMullin" userId="2012eb511a6bbdfc" providerId="LiveId" clId="{D9DD5F23-2EE2-48FE-AD1C-C8BDA644C81B}" dt="2020-11-18T19:37:43.148" v="3722" actId="164"/>
          <ac:picMkLst>
            <pc:docMk/>
            <pc:sldMk cId="3512843468" sldId="381"/>
            <ac:picMk id="5" creationId="{02B00C32-D778-4495-95C4-36309ADDB54B}"/>
          </ac:picMkLst>
        </pc:picChg>
        <pc:picChg chg="add mod modCrop">
          <ac:chgData name="Lin McMullin" userId="2012eb511a6bbdfc" providerId="LiveId" clId="{D9DD5F23-2EE2-48FE-AD1C-C8BDA644C81B}" dt="2020-11-18T19:37:43.148" v="3722" actId="164"/>
          <ac:picMkLst>
            <pc:docMk/>
            <pc:sldMk cId="3512843468" sldId="381"/>
            <ac:picMk id="7" creationId="{EB379320-B89E-4AD7-8A6F-CB5345F658C1}"/>
          </ac:picMkLst>
        </pc:picChg>
        <pc:picChg chg="add mod modCrop">
          <ac:chgData name="Lin McMullin" userId="2012eb511a6bbdfc" providerId="LiveId" clId="{D9DD5F23-2EE2-48FE-AD1C-C8BDA644C81B}" dt="2020-11-18T19:37:54.743" v="3724" actId="164"/>
          <ac:picMkLst>
            <pc:docMk/>
            <pc:sldMk cId="3512843468" sldId="381"/>
            <ac:picMk id="9" creationId="{30468AA4-EE3F-46E3-8D2A-B288BA8041EE}"/>
          </ac:picMkLst>
        </pc:picChg>
        <pc:picChg chg="add mod modCrop">
          <ac:chgData name="Lin McMullin" userId="2012eb511a6bbdfc" providerId="LiveId" clId="{D9DD5F23-2EE2-48FE-AD1C-C8BDA644C81B}" dt="2020-11-18T19:37:54.743" v="3724" actId="164"/>
          <ac:picMkLst>
            <pc:docMk/>
            <pc:sldMk cId="3512843468" sldId="381"/>
            <ac:picMk id="11" creationId="{D3EACC05-5789-431D-AA20-CE52FF49F499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86E59-02F4-4FE2-8956-948261AB9760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8EF5C-4304-4C09-9FC7-93F83F268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87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things like this when they come up in the curriculum – not in the opening days of school b/c students won’t remember later anyway!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8EF5C-4304-4C09-9FC7-93F83F268B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78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definition of inverse to graph inverses in PARAMETRIC mode</a:t>
            </a:r>
          </a:p>
          <a:p>
            <a:endParaRPr lang="en-US" dirty="0"/>
          </a:p>
          <a:p>
            <a:r>
              <a:rPr lang="en-US" dirty="0"/>
              <a:t>Tracing jumps from one graph to </a:t>
            </a:r>
            <a:r>
              <a:rPr lang="en-US"/>
              <a:t>the other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8EF5C-4304-4C09-9FC7-93F83F268B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32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404040"/>
                </a:solidFill>
                <a:effectLst/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Invent a new function and corresponding notation ln(</a:t>
            </a:r>
            <a:r>
              <a:rPr lang="en-US" sz="1800" i="1" dirty="0">
                <a:solidFill>
                  <a:srgbClr val="404040"/>
                </a:solidFill>
                <a:effectLst/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x</a:t>
            </a:r>
            <a:r>
              <a:rPr lang="en-US" sz="1800" dirty="0">
                <a:solidFill>
                  <a:srgbClr val="404040"/>
                </a:solidFill>
                <a:effectLst/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) or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(x)</a:t>
            </a:r>
          </a:p>
          <a:p>
            <a:endParaRPr lang="en-US" sz="18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Square root , the inverse trig function such as sin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(x)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Restrictions on the range are arbitrary but standardized and accepted.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8EF5C-4304-4C09-9FC7-93F83F268B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13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8EF5C-4304-4C09-9FC7-93F83F268B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55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8EF5C-4304-4C09-9FC7-93F83F268B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40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8EF5C-4304-4C09-9FC7-93F83F268B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59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Read last bullet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3EC56D-A4BA-4A41-B0DB-BC0A1EBC2E6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811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7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77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9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349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853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0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44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104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9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34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8137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32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8627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48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30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76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 1 Column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03460" y="555809"/>
            <a:ext cx="7430048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add text or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428861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881E1-72BD-4A34-83B1-6CB3C890992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A6FFA52-704D-4B29-9F41-B511845D5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0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5.wmf"/><Relationship Id="rId18" Type="http://schemas.openxmlformats.org/officeDocument/2006/relationships/oleObject" Target="../embeddings/oleObject15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18.jpeg"/><Relationship Id="rId2" Type="http://schemas.openxmlformats.org/officeDocument/2006/relationships/slideLayout" Target="../slideLayouts/slideLayout4.xml"/><Relationship Id="rId16" Type="http://schemas.openxmlformats.org/officeDocument/2006/relationships/hyperlink" Target="http://teachingcalculus.files.wordpress.com/2012/11/inverse-1.jpg" TargetMode="Externa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12.bin"/><Relationship Id="rId19" Type="http://schemas.openxmlformats.org/officeDocument/2006/relationships/image" Target="../media/image17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desmos.com/calculator/5a8ptxmgnw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achingcalculus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6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31.wmf"/><Relationship Id="rId3" Type="http://schemas.openxmlformats.org/officeDocument/2006/relationships/image" Target="../media/image33.png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2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2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1B789C-5E91-45C1-A072-FB9BC3FBB28F}"/>
              </a:ext>
            </a:extLst>
          </p:cNvPr>
          <p:cNvSpPr txBox="1"/>
          <p:nvPr/>
        </p:nvSpPr>
        <p:spPr>
          <a:xfrm>
            <a:off x="1927274" y="1856935"/>
            <a:ext cx="621792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600" dirty="0"/>
              <a:t>Short Topics</a:t>
            </a:r>
          </a:p>
          <a:p>
            <a:pPr algn="ctr">
              <a:spcAft>
                <a:spcPts val="1200"/>
              </a:spcAft>
            </a:pPr>
            <a:r>
              <a:rPr lang="en-US" sz="3600" dirty="0"/>
              <a:t>Presented by Lin McMullin</a:t>
            </a:r>
          </a:p>
          <a:p>
            <a:pPr algn="ctr">
              <a:spcAft>
                <a:spcPts val="1200"/>
              </a:spcAft>
            </a:pPr>
            <a:r>
              <a:rPr lang="en-US" sz="3600" dirty="0"/>
              <a:t>Mass </a:t>
            </a:r>
            <a:r>
              <a:rPr lang="en-US" sz="3600"/>
              <a:t>Insight Fall Conference</a:t>
            </a:r>
            <a:endParaRPr lang="en-US" sz="3600" dirty="0"/>
          </a:p>
          <a:p>
            <a:pPr algn="ctr">
              <a:spcAft>
                <a:spcPts val="1200"/>
              </a:spcAft>
            </a:pPr>
            <a:r>
              <a:rPr lang="en-US" sz="3600" dirty="0"/>
              <a:t>November 2020</a:t>
            </a:r>
          </a:p>
        </p:txBody>
      </p:sp>
    </p:spTree>
    <p:extLst>
      <p:ext uri="{BB962C8B-B14F-4D97-AF65-F5344CB8AC3E}">
        <p14:creationId xmlns:p14="http://schemas.microsoft.com/office/powerpoint/2010/main" val="2109634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83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7175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8764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0730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9621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1788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48954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6287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E35EFA-2208-4FEF-BC46-D74006798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9136" y="1020871"/>
            <a:ext cx="6960759" cy="2849671"/>
          </a:xfrm>
        </p:spPr>
        <p:txBody>
          <a:bodyPr>
            <a:normAutofit/>
          </a:bodyPr>
          <a:lstStyle/>
          <a:p>
            <a:pPr algn="l"/>
            <a:r>
              <a:rPr lang="en-US" sz="6000">
                <a:solidFill>
                  <a:srgbClr val="FFFFFF"/>
                </a:solidFill>
              </a:rPr>
              <a:t>Inverses</a:t>
            </a:r>
            <a:br>
              <a:rPr lang="en-US" sz="6000">
                <a:solidFill>
                  <a:srgbClr val="FFFFFF"/>
                </a:solidFill>
              </a:rPr>
            </a:br>
            <a:endParaRPr lang="en-US" sz="60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575B5C-8A1B-47D0-994C-0A90D8AAC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6386" y="3962088"/>
            <a:ext cx="6203795" cy="1186108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300" dirty="0">
                <a:solidFill>
                  <a:srgbClr val="FFFFFF">
                    <a:alpha val="70000"/>
                  </a:srgbClr>
                </a:solidFill>
              </a:rPr>
              <a:t>Short Topic 1</a:t>
            </a:r>
          </a:p>
          <a:p>
            <a:pPr algn="l">
              <a:lnSpc>
                <a:spcPct val="90000"/>
              </a:lnSpc>
            </a:pPr>
            <a:r>
              <a:rPr lang="en-US" sz="1300" dirty="0">
                <a:solidFill>
                  <a:srgbClr val="FFFFFF">
                    <a:alpha val="70000"/>
                  </a:srgbClr>
                </a:solidFill>
              </a:rPr>
              <a:t>Presented by Lin McMullin</a:t>
            </a:r>
          </a:p>
          <a:p>
            <a:pPr algn="l">
              <a:lnSpc>
                <a:spcPct val="90000"/>
              </a:lnSpc>
            </a:pPr>
            <a:r>
              <a:rPr lang="en-US" sz="1300" dirty="0">
                <a:solidFill>
                  <a:srgbClr val="FFFFFF">
                    <a:alpha val="70000"/>
                  </a:srgbClr>
                </a:solidFill>
              </a:rPr>
              <a:t>Mass Insight Fall Conference </a:t>
            </a:r>
          </a:p>
          <a:p>
            <a:pPr algn="l">
              <a:lnSpc>
                <a:spcPct val="90000"/>
              </a:lnSpc>
            </a:pPr>
            <a:r>
              <a:rPr lang="en-US" sz="1300" dirty="0">
                <a:solidFill>
                  <a:srgbClr val="FFFFFF">
                    <a:alpha val="70000"/>
                  </a:srgbClr>
                </a:solidFill>
              </a:rPr>
              <a:t>November 2020</a:t>
            </a:r>
          </a:p>
          <a:p>
            <a:pPr algn="l">
              <a:lnSpc>
                <a:spcPct val="90000"/>
              </a:lnSpc>
            </a:pPr>
            <a:endParaRPr lang="en-US" sz="1300" dirty="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062562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56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D9797-BA2F-453B-BFED-36C2A6843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Inverses Review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01A36-4F17-4FB1-A2A5-2212608BC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59738"/>
            <a:ext cx="8842903" cy="3880773"/>
          </a:xfrm>
        </p:spPr>
        <p:txBody>
          <a:bodyPr>
            <a:noAutofit/>
          </a:bodyPr>
          <a:lstStyle/>
          <a:p>
            <a:pPr fontAlgn="base">
              <a:lnSpc>
                <a:spcPct val="2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solidFill>
                  <a:srgbClr val="40404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                 , then                     . If the point (</a:t>
            </a:r>
            <a:r>
              <a:rPr lang="en-US" sz="1600" i="1" dirty="0">
                <a:solidFill>
                  <a:srgbClr val="40404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en-US" sz="1600" dirty="0">
                <a:solidFill>
                  <a:srgbClr val="40404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600" i="1" dirty="0">
                <a:solidFill>
                  <a:srgbClr val="40404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</a:t>
            </a:r>
            <a:r>
              <a:rPr lang="en-US" sz="1600" dirty="0">
                <a:solidFill>
                  <a:srgbClr val="40404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is on the function, then (</a:t>
            </a:r>
            <a:r>
              <a:rPr lang="en-US" sz="1600" i="1" dirty="0">
                <a:solidFill>
                  <a:srgbClr val="40404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</a:t>
            </a:r>
            <a:r>
              <a:rPr lang="en-US" sz="1600" dirty="0">
                <a:solidFill>
                  <a:srgbClr val="40404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600" i="1" dirty="0">
                <a:solidFill>
                  <a:srgbClr val="40404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en-US" sz="1600" dirty="0">
                <a:solidFill>
                  <a:srgbClr val="40404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is on its inverse. </a:t>
            </a:r>
          </a:p>
          <a:p>
            <a:pPr marL="342900" marR="0" lvl="0" indent="-342900" fontAlgn="base">
              <a:lnSpc>
                <a:spcPct val="2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Inverses occur in pairs. </a:t>
            </a:r>
            <a:r>
              <a:rPr lang="en-US" sz="16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inverse of the inverse is the original function. </a:t>
            </a:r>
            <a:endParaRPr lang="en-US" sz="16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2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inverse undoes whatever the function did and returns the original input value. In symbols this is </a:t>
            </a:r>
          </a:p>
          <a:p>
            <a:pPr marL="0" marR="0" lvl="0" indent="0" fontAlgn="base">
              <a:lnSpc>
                <a:spcPct val="200000"/>
              </a:lnSpc>
              <a:spcBef>
                <a:spcPts val="0"/>
              </a:spcBef>
              <a:spcAft>
                <a:spcPts val="600"/>
              </a:spcAft>
              <a:buSzPts val="1000"/>
              <a:buNone/>
              <a:tabLst>
                <a:tab pos="457200" algn="l"/>
              </a:tabLst>
            </a:pPr>
            <a:endParaRPr lang="en-US" sz="1600" dirty="0">
              <a:solidFill>
                <a:srgbClr val="40404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marR="0" lvl="0" indent="-342900" fontAlgn="base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points (</a:t>
            </a:r>
            <a:r>
              <a:rPr lang="en-US" sz="1600" i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a, b</a:t>
            </a:r>
            <a:r>
              <a:rPr lang="en-US" sz="16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and (</a:t>
            </a:r>
            <a:r>
              <a:rPr lang="en-US" sz="1600" i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b, a</a:t>
            </a:r>
            <a:r>
              <a:rPr lang="en-US" sz="16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are </a:t>
            </a:r>
            <a:r>
              <a:rPr lang="en-US" sz="1600" b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symmetric to the line </a:t>
            </a:r>
            <a:r>
              <a:rPr lang="en-US" sz="1600" b="1" i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</a:t>
            </a:r>
            <a:r>
              <a:rPr lang="en-US" sz="1600" b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= </a:t>
            </a:r>
            <a:r>
              <a:rPr lang="en-US" sz="1600" b="1" i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x</a:t>
            </a:r>
            <a:r>
              <a:rPr lang="en-US" sz="1600" b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en-US" sz="16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 therefore the inverse of a function has a graph that is the reflection of the function’s graph across the line </a:t>
            </a:r>
            <a:r>
              <a:rPr lang="en-US" sz="1600" i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</a:t>
            </a:r>
            <a:r>
              <a:rPr lang="en-US" sz="16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= </a:t>
            </a:r>
            <a:r>
              <a:rPr lang="en-US" sz="1600" i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x</a:t>
            </a:r>
            <a:r>
              <a:rPr lang="en-US" sz="16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The function and its inverse are symmetric to this line.</a:t>
            </a:r>
            <a:endParaRPr lang="en-US" sz="1600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domain and range switch places: the </a:t>
            </a:r>
            <a:r>
              <a:rPr lang="en-US" sz="1600" b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domain of the inverse is the range of the function </a:t>
            </a:r>
            <a:r>
              <a:rPr lang="en-US" sz="16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 the </a:t>
            </a:r>
            <a:r>
              <a:rPr lang="en-US" sz="1600" b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range of the inverse is the domain of the function.</a:t>
            </a:r>
            <a:endParaRPr lang="en-US" sz="1600" b="1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FCCB8FE-FFCA-46B4-AED1-8A42BC6138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8936223"/>
              </p:ext>
            </p:extLst>
          </p:nvPr>
        </p:nvGraphicFramePr>
        <p:xfrm>
          <a:off x="2051171" y="3122324"/>
          <a:ext cx="23241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2323800" imgH="355320" progId="Equation.DSMT4">
                  <p:embed/>
                </p:oleObj>
              </mc:Choice>
              <mc:Fallback>
                <p:oleObj name="Equation" r:id="rId4" imgW="2323800" imgH="35532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FCCB8FE-FFCA-46B4-AED1-8A42BC6138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51171" y="3122324"/>
                        <a:ext cx="232410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9BE7206-C119-4F5C-9AEC-33E86E5C84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5045888"/>
              </p:ext>
            </p:extLst>
          </p:nvPr>
        </p:nvGraphicFramePr>
        <p:xfrm>
          <a:off x="4724400" y="3122324"/>
          <a:ext cx="27432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6" imgW="2743200" imgH="355320" progId="Equation.DSMT4">
                  <p:embed/>
                </p:oleObj>
              </mc:Choice>
              <mc:Fallback>
                <p:oleObj name="Equation" r:id="rId6" imgW="2743200" imgH="3553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9BE7206-C119-4F5C-9AEC-33E86E5C84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24400" y="3122324"/>
                        <a:ext cx="274320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D5B7942-0305-48EE-A934-E2209EDF45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1048023"/>
              </p:ext>
            </p:extLst>
          </p:nvPr>
        </p:nvGraphicFramePr>
        <p:xfrm>
          <a:off x="1263771" y="1535429"/>
          <a:ext cx="787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8" imgW="787320" imgH="304560" progId="Equation.DSMT4">
                  <p:embed/>
                </p:oleObj>
              </mc:Choice>
              <mc:Fallback>
                <p:oleObj name="Equation" r:id="rId8" imgW="787320" imgH="30456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D5B7942-0305-48EE-A934-E2209EDF45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63771" y="1535429"/>
                        <a:ext cx="7874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5FAE5E1-F5CF-409B-BF1F-5113EBD94D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3629003"/>
              </p:ext>
            </p:extLst>
          </p:nvPr>
        </p:nvGraphicFramePr>
        <p:xfrm>
          <a:off x="2568566" y="1519699"/>
          <a:ext cx="927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10" imgW="927000" imgH="317160" progId="Equation.DSMT4">
                  <p:embed/>
                </p:oleObj>
              </mc:Choice>
              <mc:Fallback>
                <p:oleObj name="Equation" r:id="rId10" imgW="927000" imgH="31716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5FAE5E1-F5CF-409B-BF1F-5113EBD94D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568566" y="1519699"/>
                        <a:ext cx="9271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287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D9797-BA2F-453B-BFED-36C2A6843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Inverses Review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01A36-4F17-4FB1-A2A5-2212608BC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59738"/>
            <a:ext cx="8842903" cy="3880773"/>
          </a:xfrm>
        </p:spPr>
        <p:txBody>
          <a:bodyPr>
            <a:noAutofit/>
          </a:bodyPr>
          <a:lstStyle/>
          <a:p>
            <a:pPr fontAlgn="base">
              <a:lnSpc>
                <a:spcPct val="200000"/>
              </a:lnSpc>
              <a:spcBef>
                <a:spcPts val="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Graphing Inverses on a Graphing Calculator: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D4EDAA4-422E-4C52-B46A-CADF41ECB75D}"/>
              </a:ext>
            </a:extLst>
          </p:cNvPr>
          <p:cNvGrpSpPr/>
          <p:nvPr/>
        </p:nvGrpSpPr>
        <p:grpSpPr>
          <a:xfrm>
            <a:off x="1651683" y="1966361"/>
            <a:ext cx="7449394" cy="2000251"/>
            <a:chOff x="1651683" y="1966361"/>
            <a:chExt cx="7449394" cy="2000251"/>
          </a:xfrm>
        </p:grpSpPr>
        <p:pic>
          <p:nvPicPr>
            <p:cNvPr id="5" name="Picture 4" descr="Chart, line chart&#10;&#10;Description automatically generated">
              <a:extLst>
                <a:ext uri="{FF2B5EF4-FFF2-40B4-BE49-F238E27FC236}">
                  <a16:creationId xmlns:a16="http://schemas.microsoft.com/office/drawing/2014/main" id="{02B00C32-D778-4495-95C4-36309ADDB5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934"/>
            <a:stretch/>
          </p:blipFill>
          <p:spPr>
            <a:xfrm>
              <a:off x="6014977" y="1966361"/>
              <a:ext cx="3086100" cy="2000250"/>
            </a:xfrm>
            <a:prstGeom prst="rect">
              <a:avLst/>
            </a:prstGeom>
          </p:spPr>
        </p:pic>
        <p:pic>
          <p:nvPicPr>
            <p:cNvPr id="7" name="Picture 6" descr="Diagram&#10;&#10;Description automatically generated">
              <a:extLst>
                <a:ext uri="{FF2B5EF4-FFF2-40B4-BE49-F238E27FC236}">
                  <a16:creationId xmlns:a16="http://schemas.microsoft.com/office/drawing/2014/main" id="{EB379320-B89E-4AD7-8A6F-CB5345F658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934"/>
            <a:stretch/>
          </p:blipFill>
          <p:spPr>
            <a:xfrm>
              <a:off x="1651683" y="1966361"/>
              <a:ext cx="3086100" cy="2000251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06D4DD-2851-403D-B338-7A8884095FAB}"/>
              </a:ext>
            </a:extLst>
          </p:cNvPr>
          <p:cNvGrpSpPr/>
          <p:nvPr/>
        </p:nvGrpSpPr>
        <p:grpSpPr>
          <a:xfrm>
            <a:off x="1651683" y="4498136"/>
            <a:ext cx="7530417" cy="2000252"/>
            <a:chOff x="1651683" y="4498136"/>
            <a:chExt cx="7530417" cy="2000252"/>
          </a:xfrm>
        </p:grpSpPr>
        <p:pic>
          <p:nvPicPr>
            <p:cNvPr id="9" name="Picture 8" descr="Chart, line chart&#10;&#10;Description automatically generated">
              <a:extLst>
                <a:ext uri="{FF2B5EF4-FFF2-40B4-BE49-F238E27FC236}">
                  <a16:creationId xmlns:a16="http://schemas.microsoft.com/office/drawing/2014/main" id="{30468AA4-EE3F-46E3-8D2A-B288BA8041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934"/>
            <a:stretch/>
          </p:blipFill>
          <p:spPr>
            <a:xfrm>
              <a:off x="1651683" y="4498136"/>
              <a:ext cx="3086100" cy="2000252"/>
            </a:xfrm>
            <a:prstGeom prst="rect">
              <a:avLst/>
            </a:prstGeom>
          </p:spPr>
        </p:pic>
        <p:pic>
          <p:nvPicPr>
            <p:cNvPr id="11" name="Picture 10" descr="Chart&#10;&#10;Description automatically generated">
              <a:extLst>
                <a:ext uri="{FF2B5EF4-FFF2-40B4-BE49-F238E27FC236}">
                  <a16:creationId xmlns:a16="http://schemas.microsoft.com/office/drawing/2014/main" id="{D3EACC05-5789-431D-AA20-CE52FF49F4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934"/>
            <a:stretch/>
          </p:blipFill>
          <p:spPr>
            <a:xfrm>
              <a:off x="6096000" y="4498136"/>
              <a:ext cx="3086100" cy="20002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284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D9797-BA2F-453B-BFED-36C2A6843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Inverses – Two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01A36-4F17-4FB1-A2A5-2212608BC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326" y="1514413"/>
            <a:ext cx="8596668" cy="3880773"/>
          </a:xfrm>
        </p:spPr>
        <p:txBody>
          <a:bodyPr>
            <a:normAutofit fontScale="77500" lnSpcReduction="20000"/>
          </a:bodyPr>
          <a:lstStyle/>
          <a:p>
            <a:pPr marL="0" indent="0" fontAlgn="base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SzPts val="1000"/>
              <a:buNone/>
              <a:tabLst>
                <a:tab pos="457200" algn="l"/>
              </a:tabLst>
            </a:pPr>
            <a:r>
              <a:rPr lang="en-US" sz="2100" dirty="0">
                <a:solidFill>
                  <a:srgbClr val="40404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1.  If             , then                 . There may be no string of operations, no “algebra”, which will produce the output for the inverse function. What do we do in this case?. </a:t>
            </a:r>
          </a:p>
          <a:p>
            <a:pPr marL="0" indent="0" algn="ctr" fontAlgn="base">
              <a:lnSpc>
                <a:spcPct val="190000"/>
              </a:lnSpc>
              <a:spcBef>
                <a:spcPts val="0"/>
              </a:spcBef>
              <a:spcAft>
                <a:spcPts val="600"/>
              </a:spcAft>
              <a:buSzPts val="1000"/>
              <a:buNone/>
              <a:tabLst>
                <a:tab pos="457200" algn="l"/>
              </a:tabLst>
            </a:pPr>
            <a:r>
              <a:rPr lang="en-US" sz="21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Answer: Make up a new function and its notation</a:t>
            </a:r>
          </a:p>
          <a:p>
            <a:pPr marL="0" indent="0" algn="ctr" fontAlgn="base">
              <a:lnSpc>
                <a:spcPct val="190000"/>
              </a:lnSpc>
              <a:spcBef>
                <a:spcPts val="0"/>
              </a:spcBef>
              <a:spcAft>
                <a:spcPts val="600"/>
              </a:spcAft>
              <a:buSzPts val="1000"/>
              <a:buNone/>
              <a:tabLst>
                <a:tab pos="457200" algn="l"/>
              </a:tabLst>
            </a:pPr>
            <a:endParaRPr lang="en-US" sz="2100" dirty="0">
              <a:solidFill>
                <a:srgbClr val="0070C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indent="-457200" fontAlgn="base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SzPts val="1000"/>
              <a:buAutoNum type="arabicPeriod" startAt="2"/>
              <a:tabLst>
                <a:tab pos="457200" algn="l"/>
              </a:tabLst>
            </a:pPr>
            <a:r>
              <a:rPr lang="en-US" sz="2100" dirty="0"/>
              <a:t>The inverse of a function may not be a function. Since there are two numbers whose square is 9, what is the </a:t>
            </a:r>
            <a:r>
              <a:rPr lang="en-US" sz="2100"/>
              <a:t>“un-square</a:t>
            </a:r>
            <a:r>
              <a:rPr lang="en-US" sz="2100" dirty="0"/>
              <a:t>” of 9; is it 3 or –3? There are many numbers whose sine is ½. To have a unique inverse, a function must be one-to-one. Since it is really useful for the inverse to be a function, what can be done about this? </a:t>
            </a:r>
          </a:p>
          <a:p>
            <a:pPr marL="457200" indent="-457200" algn="ctr" fontAlgn="base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SzPts val="1000"/>
              <a:buAutoNum type="arabicPeriod" startAt="2"/>
              <a:tabLst>
                <a:tab pos="457200" algn="l"/>
              </a:tabLst>
            </a:pPr>
            <a:r>
              <a:rPr lang="en-US" sz="2100" dirty="0">
                <a:solidFill>
                  <a:srgbClr val="0070C0"/>
                </a:solidFill>
              </a:rPr>
              <a:t>Answer: Restrict the range</a:t>
            </a:r>
            <a:endParaRPr lang="en-US" sz="2400" b="1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98738EB-8879-4924-80AB-FEA1B099DA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68832"/>
              </p:ext>
            </p:extLst>
          </p:nvPr>
        </p:nvGraphicFramePr>
        <p:xfrm>
          <a:off x="1196176" y="1602689"/>
          <a:ext cx="787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787320" imgH="304560" progId="Equation.DSMT4">
                  <p:embed/>
                </p:oleObj>
              </mc:Choice>
              <mc:Fallback>
                <p:oleObj name="Equation" r:id="rId4" imgW="787320" imgH="3045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98738EB-8879-4924-80AB-FEA1B099DA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6176" y="1602689"/>
                        <a:ext cx="7874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4820F62-5BD7-41CE-B1DF-F7B44F37A2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2047801"/>
              </p:ext>
            </p:extLst>
          </p:nvPr>
        </p:nvGraphicFramePr>
        <p:xfrm>
          <a:off x="2546106" y="1626317"/>
          <a:ext cx="9271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6" imgW="927000" imgH="317160" progId="Equation.DSMT4">
                  <p:embed/>
                </p:oleObj>
              </mc:Choice>
              <mc:Fallback>
                <p:oleObj name="Equation" r:id="rId6" imgW="927000" imgH="31716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14820F62-5BD7-41CE-B1DF-F7B44F37A2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46106" y="1626317"/>
                        <a:ext cx="9271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6692984-6664-4C72-B0BA-CF15CB5ACF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280526"/>
              </p:ext>
            </p:extLst>
          </p:nvPr>
        </p:nvGraphicFramePr>
        <p:xfrm>
          <a:off x="3832160" y="2922551"/>
          <a:ext cx="2159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8" imgW="2158920" imgH="317160" progId="Equation.DSMT4">
                  <p:embed/>
                </p:oleObj>
              </mc:Choice>
              <mc:Fallback>
                <p:oleObj name="Equation" r:id="rId8" imgW="2158920" imgH="3171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6692984-6664-4C72-B0BA-CF15CB5ACF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32160" y="2922551"/>
                        <a:ext cx="21590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FA0A2A3-7FCF-4EA6-B9E3-DC707DC0F3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2069997"/>
              </p:ext>
            </p:extLst>
          </p:nvPr>
        </p:nvGraphicFramePr>
        <p:xfrm>
          <a:off x="3968050" y="5466306"/>
          <a:ext cx="15621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10" imgW="1562040" imgH="863280" progId="Equation.DSMT4">
                  <p:embed/>
                </p:oleObj>
              </mc:Choice>
              <mc:Fallback>
                <p:oleObj name="Equation" r:id="rId10" imgW="1562040" imgH="86328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FA0A2A3-7FCF-4EA6-B9E3-DC707DC0F3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968050" y="5466306"/>
                        <a:ext cx="156210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310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D9797-BA2F-453B-BFED-36C2A6843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Calculus of Inverses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01A36-4F17-4FB1-A2A5-2212608BC3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3994" y="1612492"/>
            <a:ext cx="4184035" cy="3880772"/>
          </a:xfrm>
        </p:spPr>
        <p:txBody>
          <a:bodyPr/>
          <a:lstStyle/>
          <a:p>
            <a:r>
              <a:rPr lang="en-US" dirty="0"/>
              <a:t>Differentiate </a:t>
            </a:r>
          </a:p>
          <a:p>
            <a:pPr>
              <a:lnSpc>
                <a:spcPct val="150000"/>
              </a:lnSpc>
            </a:pPr>
            <a:r>
              <a:rPr lang="en-US" dirty="0"/>
              <a:t>Rewrite as                 and use implicit differentiation 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87FEF9-DF60-4333-9355-4F8854706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0170" y="1803217"/>
            <a:ext cx="5181600" cy="4351338"/>
          </a:xfrm>
        </p:spPr>
        <p:txBody>
          <a:bodyPr/>
          <a:lstStyle/>
          <a:p>
            <a:r>
              <a:rPr lang="en-US" dirty="0"/>
              <a:t>The triangle method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Trig Identities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E821020-81EC-46C8-AD7C-154A129126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259769"/>
              </p:ext>
            </p:extLst>
          </p:nvPr>
        </p:nvGraphicFramePr>
        <p:xfrm>
          <a:off x="2469031" y="1625417"/>
          <a:ext cx="1143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1143000" imgH="355320" progId="Equation.DSMT4">
                  <p:embed/>
                </p:oleObj>
              </mc:Choice>
              <mc:Fallback>
                <p:oleObj name="Equation" r:id="rId4" imgW="1143000" imgH="35532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E821020-81EC-46C8-AD7C-154A129126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69031" y="1625417"/>
                        <a:ext cx="114300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5098D41-17ED-4FD1-8EAD-276202542F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2181717"/>
              </p:ext>
            </p:extLst>
          </p:nvPr>
        </p:nvGraphicFramePr>
        <p:xfrm>
          <a:off x="2150711" y="2119987"/>
          <a:ext cx="9906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6" imgW="990360" imgH="342720" progId="Equation.DSMT4">
                  <p:embed/>
                </p:oleObj>
              </mc:Choice>
              <mc:Fallback>
                <p:oleObj name="Equation" r:id="rId6" imgW="990360" imgH="34272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E5098D41-17ED-4FD1-8EAD-276202542F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50711" y="2119987"/>
                        <a:ext cx="9906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AD1A95E-4E3B-4BD8-91B3-73F3C728C1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23122"/>
              </p:ext>
            </p:extLst>
          </p:nvPr>
        </p:nvGraphicFramePr>
        <p:xfrm>
          <a:off x="1661762" y="2978271"/>
          <a:ext cx="12573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8" imgW="1257120" imgH="571320" progId="Equation.DSMT4">
                  <p:embed/>
                </p:oleObj>
              </mc:Choice>
              <mc:Fallback>
                <p:oleObj name="Equation" r:id="rId8" imgW="1257120" imgH="57132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0AD1A95E-4E3B-4BD8-91B3-73F3C728C1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61762" y="2978271"/>
                        <a:ext cx="12573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9716187B-BC44-455E-B3A7-457F19E5B3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899088"/>
              </p:ext>
            </p:extLst>
          </p:nvPr>
        </p:nvGraphicFramePr>
        <p:xfrm>
          <a:off x="1693512" y="3707848"/>
          <a:ext cx="11938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10" imgW="1193760" imgH="647640" progId="Equation.DSMT4">
                  <p:embed/>
                </p:oleObj>
              </mc:Choice>
              <mc:Fallback>
                <p:oleObj name="Equation" r:id="rId10" imgW="1193760" imgH="64764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9716187B-BC44-455E-B3A7-457F19E5B3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693512" y="3707848"/>
                        <a:ext cx="1193800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02C9FFB0-21F1-4BEF-9834-C9A33D4836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858645"/>
              </p:ext>
            </p:extLst>
          </p:nvPr>
        </p:nvGraphicFramePr>
        <p:xfrm>
          <a:off x="735013" y="4513512"/>
          <a:ext cx="31115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12" imgW="3111480" imgH="495000" progId="Equation.DSMT4">
                  <p:embed/>
                </p:oleObj>
              </mc:Choice>
              <mc:Fallback>
                <p:oleObj name="Equation" r:id="rId12" imgW="3111480" imgH="49500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02C9FFB0-21F1-4BEF-9834-C9A33D4836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35013" y="4513512"/>
                        <a:ext cx="31115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CA28230-FD2D-4B4C-AB62-302302DAD7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628787"/>
              </p:ext>
            </p:extLst>
          </p:nvPr>
        </p:nvGraphicFramePr>
        <p:xfrm>
          <a:off x="1674462" y="5167003"/>
          <a:ext cx="1231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14" imgW="1231560" imgH="634680" progId="Equation.DSMT4">
                  <p:embed/>
                </p:oleObj>
              </mc:Choice>
              <mc:Fallback>
                <p:oleObj name="Equation" r:id="rId14" imgW="1231560" imgH="63468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CCA28230-FD2D-4B4C-AB62-302302DAD7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674462" y="5167003"/>
                        <a:ext cx="1231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31" name="Picture 11">
            <a:hlinkClick r:id="rId16"/>
            <a:extLst>
              <a:ext uri="{FF2B5EF4-FFF2-40B4-BE49-F238E27FC236}">
                <a16:creationId xmlns:a16="http://schemas.microsoft.com/office/drawing/2014/main" id="{846DA973-44FC-45B6-8C35-B45BC2C5A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87"/>
          <a:stretch/>
        </p:blipFill>
        <p:spPr bwMode="auto">
          <a:xfrm>
            <a:off x="6467482" y="2619510"/>
            <a:ext cx="2121209" cy="13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064EFB9B-D9C4-4052-B80A-45C1EC6B61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8898421"/>
              </p:ext>
            </p:extLst>
          </p:nvPr>
        </p:nvGraphicFramePr>
        <p:xfrm>
          <a:off x="6318497" y="5149827"/>
          <a:ext cx="2171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18" imgW="2171520" imgH="419040" progId="Equation.DSMT4">
                  <p:embed/>
                </p:oleObj>
              </mc:Choice>
              <mc:Fallback>
                <p:oleObj name="Equation" r:id="rId18" imgW="2171520" imgH="419040" progId="Equation.DSMT4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064EFB9B-D9C4-4052-B80A-45C1EC6B61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318497" y="5149827"/>
                        <a:ext cx="21717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F86FD180-D6C0-44A9-9C2A-B3BCF635EF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525020"/>
              </p:ext>
            </p:extLst>
          </p:nvPr>
        </p:nvGraphicFramePr>
        <p:xfrm>
          <a:off x="7807469" y="1824568"/>
          <a:ext cx="9906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6" imgW="990360" imgH="342720" progId="Equation.DSMT4">
                  <p:embed/>
                </p:oleObj>
              </mc:Choice>
              <mc:Fallback>
                <p:oleObj name="Equation" r:id="rId6" imgW="990360" imgH="34272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F86FD180-D6C0-44A9-9C2A-B3BCF635EF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807469" y="1824568"/>
                        <a:ext cx="9906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478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D9797-BA2F-453B-BFED-36C2A6843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Calculus of Inverses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87FEF9-DF60-4333-9355-4F8854706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776"/>
            <a:ext cx="9485376" cy="2091857"/>
          </a:xfrm>
        </p:spPr>
        <p:txBody>
          <a:bodyPr/>
          <a:lstStyle/>
          <a:p>
            <a:r>
              <a:rPr lang="en-US" dirty="0"/>
              <a:t>Theorem: If </a:t>
            </a:r>
            <a:r>
              <a:rPr lang="en-US" i="1" dirty="0"/>
              <a:t>f</a:t>
            </a:r>
            <a:r>
              <a:rPr lang="en-US" dirty="0"/>
              <a:t> is a one-to-one differentiable function, its inverse </a:t>
            </a:r>
            <a:r>
              <a:rPr lang="en-US" i="1" dirty="0"/>
              <a:t>f </a:t>
            </a:r>
            <a:r>
              <a:rPr lang="en-US" baseline="30000" dirty="0"/>
              <a:t>-1 </a:t>
            </a:r>
            <a:r>
              <a:rPr lang="en-US" dirty="0"/>
              <a:t>is also differentiable and, provided that the denominator is not 0: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D823F79-AC99-40BF-89C3-3CC8048712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777294"/>
              </p:ext>
            </p:extLst>
          </p:nvPr>
        </p:nvGraphicFramePr>
        <p:xfrm>
          <a:off x="4119372" y="2413466"/>
          <a:ext cx="2209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2209680" imgH="685800" progId="Equation.DSMT4">
                  <p:embed/>
                </p:oleObj>
              </mc:Choice>
              <mc:Fallback>
                <p:oleObj name="Equation" r:id="rId4" imgW="2209680" imgH="6858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D823F79-AC99-40BF-89C3-3CC8048712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9372" y="2413466"/>
                        <a:ext cx="22098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F96294A-0F77-4161-9490-B334CF96ED90}"/>
              </a:ext>
            </a:extLst>
          </p:cNvPr>
          <p:cNvSpPr txBox="1"/>
          <p:nvPr/>
        </p:nvSpPr>
        <p:spPr>
          <a:xfrm>
            <a:off x="3296097" y="3320722"/>
            <a:ext cx="4313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0000"/>
                </a:solidFill>
              </a:rPr>
              <a:t>What does that mean? 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B5002C-2550-4924-B265-891BE92F45C4}"/>
              </a:ext>
            </a:extLst>
          </p:cNvPr>
          <p:cNvSpPr txBox="1"/>
          <p:nvPr/>
        </p:nvSpPr>
        <p:spPr>
          <a:xfrm>
            <a:off x="1236398" y="4271866"/>
            <a:ext cx="81239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It means, that at the corresponding points, (</a:t>
            </a:r>
            <a:r>
              <a:rPr lang="en-US" sz="2000" i="1" dirty="0"/>
              <a:t>a, b</a:t>
            </a:r>
            <a:r>
              <a:rPr lang="en-US" sz="2000" dirty="0"/>
              <a:t>) and (</a:t>
            </a:r>
            <a:r>
              <a:rPr lang="en-US" sz="2000" i="1" dirty="0"/>
              <a:t>b, a</a:t>
            </a:r>
            <a:r>
              <a:rPr lang="en-US" sz="2000" dirty="0"/>
              <a:t>) the </a:t>
            </a:r>
            <a:r>
              <a:rPr lang="en-US" sz="2000" b="1" dirty="0">
                <a:solidFill>
                  <a:srgbClr val="FF0000"/>
                </a:solidFill>
              </a:rPr>
              <a:t>derivatives are reciprocals.</a:t>
            </a:r>
          </a:p>
        </p:txBody>
      </p:sp>
    </p:spTree>
    <p:extLst>
      <p:ext uri="{BB962C8B-B14F-4D97-AF65-F5344CB8AC3E}">
        <p14:creationId xmlns:p14="http://schemas.microsoft.com/office/powerpoint/2010/main" val="12375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6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98E16-0B42-41B4-A319-3C46A3DBE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Derivatives of inverses are reciprocals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DDA01-3F81-4150-9174-D1C2225AD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 to </a:t>
            </a:r>
            <a:r>
              <a:rPr lang="en-US" dirty="0">
                <a:hlinkClick r:id="rId2"/>
              </a:rPr>
              <a:t>Desmos Graph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AE6D30-6B95-45C9-99DB-169184F7E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0945" y="2033714"/>
            <a:ext cx="438044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87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0C598-290F-4D90-9C64-7148ADD83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 Exam Questions on Inverses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64602-211F-49A3-93DD-264A19CFD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965" y="1577975"/>
            <a:ext cx="10515600" cy="2580787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2003 AB 27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the function defined by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f(x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</a:p>
          <a:p>
            <a:pPr marL="0" indent="0">
              <a:buNone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= 1, what is the value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(2)?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241FB15-A3F8-489A-AC23-966D6D87F9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0373026"/>
              </p:ext>
            </p:extLst>
          </p:nvPr>
        </p:nvGraphicFramePr>
        <p:xfrm>
          <a:off x="2000695" y="3263900"/>
          <a:ext cx="4254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3" imgW="4254480" imgH="330120" progId="Equation.DSMT4">
                  <p:embed/>
                </p:oleObj>
              </mc:Choice>
              <mc:Fallback>
                <p:oleObj name="Equation" r:id="rId3" imgW="4254480" imgH="33012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241FB15-A3F8-489A-AC23-966D6D87F9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0695" y="3263900"/>
                        <a:ext cx="42545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EBC9ACA-1C71-478D-B61F-FC8B37D16622}"/>
              </a:ext>
            </a:extLst>
          </p:cNvPr>
          <p:cNvSpPr txBox="1"/>
          <p:nvPr/>
        </p:nvSpPr>
        <p:spPr>
          <a:xfrm>
            <a:off x="2115802" y="3983577"/>
            <a:ext cx="40242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(2, 1) is on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so (1, 2) is on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endParaRPr lang="en-US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'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3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and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'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 = 4   </a:t>
            </a:r>
          </a:p>
          <a:p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So,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g'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 = ¼                      Answer B </a:t>
            </a:r>
          </a:p>
        </p:txBody>
      </p:sp>
    </p:spTree>
    <p:extLst>
      <p:ext uri="{BB962C8B-B14F-4D97-AF65-F5344CB8AC3E}">
        <p14:creationId xmlns:p14="http://schemas.microsoft.com/office/powerpoint/2010/main" val="60689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FC9B65-E939-487C-AE18-1672C268C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698" y="1316472"/>
            <a:ext cx="9207003" cy="39635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30C598-290F-4D90-9C64-7148ADD83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 Exam Questions on Inverses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64602-211F-49A3-93DD-264A19CFD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965" y="1577975"/>
            <a:ext cx="2023991" cy="4914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AB 92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BC9ACA-1C71-478D-B61F-FC8B37D16622}"/>
              </a:ext>
            </a:extLst>
          </p:cNvPr>
          <p:cNvSpPr txBox="1"/>
          <p:nvPr/>
        </p:nvSpPr>
        <p:spPr>
          <a:xfrm>
            <a:off x="3091191" y="5238242"/>
            <a:ext cx="4024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(4, -2) is on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so (-2, 4) is on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45C90-FFF2-4C19-B7D8-D036DA580ACB}"/>
              </a:ext>
            </a:extLst>
          </p:cNvPr>
          <p:cNvSpPr txBox="1"/>
          <p:nvPr/>
        </p:nvSpPr>
        <p:spPr>
          <a:xfrm>
            <a:off x="3091191" y="5801483"/>
            <a:ext cx="4024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' 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(-2) = 4,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g'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 = 1/4        Answer 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67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85008D-6975-44C9-A115-1C473D1F8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062" y="1668588"/>
            <a:ext cx="7929563" cy="27384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30C598-290F-4D90-9C64-7148ADD83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 Exam Questions on Inverses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64602-211F-49A3-93DD-264A19CFD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965" y="1577975"/>
            <a:ext cx="2023991" cy="4914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AB 90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BC9ACA-1C71-478D-B61F-FC8B37D16622}"/>
              </a:ext>
            </a:extLst>
          </p:cNvPr>
          <p:cNvSpPr txBox="1"/>
          <p:nvPr/>
        </p:nvSpPr>
        <p:spPr>
          <a:xfrm>
            <a:off x="3172968" y="4503663"/>
            <a:ext cx="4702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Since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 =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inverses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FE1582-273A-4E54-BB53-47EBB7A04447}"/>
              </a:ext>
            </a:extLst>
          </p:cNvPr>
          <p:cNvSpPr txBox="1"/>
          <p:nvPr/>
        </p:nvSpPr>
        <p:spPr>
          <a:xfrm>
            <a:off x="3172968" y="5122851"/>
            <a:ext cx="503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(7, ?) is on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so (?, 7) is on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? =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9BF663-84B8-4B01-8E98-0B3964B34D10}"/>
              </a:ext>
            </a:extLst>
          </p:cNvPr>
          <p:cNvSpPr txBox="1"/>
          <p:nvPr/>
        </p:nvSpPr>
        <p:spPr>
          <a:xfrm>
            <a:off x="3172968" y="5742039"/>
            <a:ext cx="481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h'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 = 5, 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g'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(7) = 1/5              Answer C </a:t>
            </a:r>
          </a:p>
        </p:txBody>
      </p:sp>
    </p:spTree>
    <p:extLst>
      <p:ext uri="{BB962C8B-B14F-4D97-AF65-F5344CB8AC3E}">
        <p14:creationId xmlns:p14="http://schemas.microsoft.com/office/powerpoint/2010/main" val="4483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0C598-290F-4D90-9C64-7148ADD83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 Classroom Question on Inverses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BF0B96-DCDC-44C7-BF97-78BE21A030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18"/>
          <a:stretch/>
        </p:blipFill>
        <p:spPr>
          <a:xfrm>
            <a:off x="802027" y="1563785"/>
            <a:ext cx="6501720" cy="13208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7022AF-D226-498D-A4FA-881AEDF30627}"/>
              </a:ext>
            </a:extLst>
          </p:cNvPr>
          <p:cNvSpPr txBox="1"/>
          <p:nvPr/>
        </p:nvSpPr>
        <p:spPr>
          <a:xfrm>
            <a:off x="895350" y="2953070"/>
            <a:ext cx="6105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1 only     (b) 2 only      (c) 3 only     (d) 1 and 3 only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71EDB6-D0D7-4F2F-A68E-CB439B3764C9}"/>
              </a:ext>
            </a:extLst>
          </p:cNvPr>
          <p:cNvSpPr txBox="1"/>
          <p:nvPr/>
        </p:nvSpPr>
        <p:spPr>
          <a:xfrm>
            <a:off x="895350" y="4109275"/>
            <a:ext cx="7305675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inverses for all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x, f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one-to-one:</a:t>
            </a:r>
          </a:p>
          <a:p>
            <a:pPr>
              <a:spcAft>
                <a:spcPts val="600"/>
              </a:spcAft>
            </a:pP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’(-2) = - 4 implies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’(3) = -1/4  implies 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is true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functions are non-increasing, their derivative are non-positive, this implies 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must be Is false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may be true </a:t>
            </a:r>
          </a:p>
        </p:txBody>
      </p:sp>
    </p:spTree>
    <p:extLst>
      <p:ext uri="{BB962C8B-B14F-4D97-AF65-F5344CB8AC3E}">
        <p14:creationId xmlns:p14="http://schemas.microsoft.com/office/powerpoint/2010/main" val="275704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83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7175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8764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0730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9621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1788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48954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6287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E35EFA-2208-4FEF-BC46-D74006798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9136" y="1020871"/>
            <a:ext cx="6960759" cy="2849671"/>
          </a:xfrm>
        </p:spPr>
        <p:txBody>
          <a:bodyPr>
            <a:normAutofit/>
          </a:bodyPr>
          <a:lstStyle/>
          <a:p>
            <a:pPr algn="l"/>
            <a:r>
              <a:rPr lang="en-US" sz="6000">
                <a:solidFill>
                  <a:srgbClr val="FFFFFF"/>
                </a:solidFill>
              </a:rPr>
              <a:t>Inverses</a:t>
            </a:r>
            <a:br>
              <a:rPr lang="en-US" sz="6000">
                <a:solidFill>
                  <a:srgbClr val="FFFFFF"/>
                </a:solidFill>
              </a:rPr>
            </a:br>
            <a:endParaRPr lang="en-US" sz="60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575B5C-8A1B-47D0-994C-0A90D8AAC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6386" y="3962088"/>
            <a:ext cx="6203795" cy="1186108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300">
                <a:solidFill>
                  <a:srgbClr val="FFFFFF">
                    <a:alpha val="70000"/>
                  </a:srgbClr>
                </a:solidFill>
              </a:rPr>
              <a:t>Short Topic 1</a:t>
            </a:r>
          </a:p>
          <a:p>
            <a:pPr algn="l">
              <a:lnSpc>
                <a:spcPct val="90000"/>
              </a:lnSpc>
            </a:pPr>
            <a:r>
              <a:rPr lang="en-US" sz="1300">
                <a:solidFill>
                  <a:srgbClr val="FFFFFF">
                    <a:alpha val="70000"/>
                  </a:srgbClr>
                </a:solidFill>
              </a:rPr>
              <a:t>Presented by Lin McMullin</a:t>
            </a:r>
          </a:p>
          <a:p>
            <a:pPr algn="l">
              <a:lnSpc>
                <a:spcPct val="90000"/>
              </a:lnSpc>
            </a:pPr>
            <a:r>
              <a:rPr lang="en-US" sz="1300">
                <a:solidFill>
                  <a:srgbClr val="FFFFFF">
                    <a:alpha val="70000"/>
                  </a:srgbClr>
                </a:solidFill>
              </a:rPr>
              <a:t>Mass Insight Fall Conference </a:t>
            </a:r>
          </a:p>
          <a:p>
            <a:pPr algn="l">
              <a:lnSpc>
                <a:spcPct val="90000"/>
              </a:lnSpc>
            </a:pPr>
            <a:r>
              <a:rPr lang="en-US" sz="1300">
                <a:solidFill>
                  <a:srgbClr val="FFFFFF">
                    <a:alpha val="70000"/>
                  </a:srgbClr>
                </a:solidFill>
              </a:rPr>
              <a:t>November 2020</a:t>
            </a:r>
          </a:p>
          <a:p>
            <a:pPr algn="l">
              <a:lnSpc>
                <a:spcPct val="90000"/>
              </a:lnSpc>
            </a:pPr>
            <a:endParaRPr lang="en-US" sz="130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062562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984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835FEF-6C59-414F-BD2D-057950CBAEF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Lin McMullin</a:t>
            </a:r>
          </a:p>
          <a:p>
            <a:r>
              <a:rPr lang="en-US" dirty="0"/>
              <a:t>Moderator, AP Calculus Community</a:t>
            </a:r>
          </a:p>
          <a:p>
            <a:r>
              <a:rPr lang="en-US" dirty="0"/>
              <a:t>AP Calculus AB &amp; BC teacher for 30 years</a:t>
            </a:r>
          </a:p>
          <a:p>
            <a:r>
              <a:rPr lang="en-US" dirty="0"/>
              <a:t>AP Consultant since 1991</a:t>
            </a:r>
          </a:p>
          <a:p>
            <a:r>
              <a:rPr lang="en-US" dirty="0"/>
              <a:t>National Director of Mathematical Programs for the National Math and Science Initiative (2008 – 20012) </a:t>
            </a:r>
          </a:p>
          <a:p>
            <a:r>
              <a:rPr lang="en-US" dirty="0"/>
              <a:t>Author of </a:t>
            </a:r>
            <a:r>
              <a:rPr lang="en-US" i="1" dirty="0"/>
              <a:t>Teaching AP Calculus</a:t>
            </a:r>
            <a:r>
              <a:rPr lang="en-US" dirty="0"/>
              <a:t> </a:t>
            </a:r>
          </a:p>
          <a:p>
            <a:r>
              <a:rPr lang="en-US" dirty="0"/>
              <a:t>Blogger at </a:t>
            </a:r>
            <a:r>
              <a:rPr lang="en-US" dirty="0">
                <a:hlinkClick r:id="rId3"/>
              </a:rPr>
              <a:t>TeachingCalculus.com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  <a:p>
            <a:r>
              <a:rPr lang="en-US" dirty="0"/>
              <a:t>Links to resources for this session and a copy </a:t>
            </a:r>
            <a:r>
              <a:rPr lang="en-US"/>
              <a:t>of the </a:t>
            </a:r>
            <a:r>
              <a:rPr lang="en-US" dirty="0"/>
              <a:t>PowerPoint slides may be found here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 </a:t>
            </a:r>
            <a:r>
              <a:rPr lang="en-US" sz="2000" dirty="0">
                <a:hlinkClick r:id="rId3"/>
              </a:rPr>
              <a:t>www.TeachingCalculus.com</a:t>
            </a:r>
            <a:r>
              <a:rPr lang="en-US" sz="2000" dirty="0"/>
              <a:t> &gt; Presentations &gt; Mass Insight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B56ED-16FF-4448-8E20-CBB33E0E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D1598E-477C-854B-84F4-20BE741FC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581698"/>
          </a:xfrm>
        </p:spPr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964A12-DCE9-4A78-ABC4-5554D0D0DF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492" y="1161756"/>
            <a:ext cx="3741738" cy="477054"/>
          </a:xfrm>
        </p:spPr>
        <p:txBody>
          <a:bodyPr/>
          <a:lstStyle/>
          <a:p>
            <a:r>
              <a:rPr lang="en-US" dirty="0"/>
              <a:t>Short Talk: Inverses</a:t>
            </a:r>
          </a:p>
        </p:txBody>
      </p:sp>
      <p:pic>
        <p:nvPicPr>
          <p:cNvPr id="8" name="Content Placeholder 7" descr="A person wearing glasses posing for the camera&#10;&#10;Description automatically generated">
            <a:extLst>
              <a:ext uri="{FF2B5EF4-FFF2-40B4-BE49-F238E27FC236}">
                <a16:creationId xmlns:a16="http://schemas.microsoft.com/office/drawing/2014/main" id="{9350C0C4-EFE9-4490-AB81-DB782F808298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763265" y="2416915"/>
            <a:ext cx="2536625" cy="3511186"/>
          </a:xfrm>
        </p:spPr>
      </p:pic>
    </p:spTree>
    <p:extLst>
      <p:ext uri="{BB962C8B-B14F-4D97-AF65-F5344CB8AC3E}">
        <p14:creationId xmlns:p14="http://schemas.microsoft.com/office/powerpoint/2010/main" val="125175324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5DE6B-ED3B-4850-9DF5-8F5D80942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Segments in Desmos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585EE-63D7-41ED-8F89-06EA9A74E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segment from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to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entered in Desmos as a 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i="1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Bézier</a:t>
            </a:r>
            <a:r>
              <a:rPr lang="en-US" i="1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curve:</a:t>
            </a:r>
          </a:p>
          <a:p>
            <a:pPr marL="0" indent="0">
              <a:buNone/>
            </a:pPr>
            <a:endParaRPr lang="en-US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E6C3223-CB95-40A3-87CB-DE09BFD173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640128"/>
              </p:ext>
            </p:extLst>
          </p:nvPr>
        </p:nvGraphicFramePr>
        <p:xfrm>
          <a:off x="1828044" y="2907175"/>
          <a:ext cx="59309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3" imgW="5930640" imgH="1193760" progId="Equation.DSMT4">
                  <p:embed/>
                </p:oleObj>
              </mc:Choice>
              <mc:Fallback>
                <p:oleObj name="Equation" r:id="rId3" imgW="5930640" imgH="11937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7E6C3223-CB95-40A3-87CB-DE09BFD173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8044" y="2907175"/>
                        <a:ext cx="5930900" cy="119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4312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3733772-D1F9-492B-A17D-504962BFD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820" y="1892450"/>
            <a:ext cx="6283518" cy="383199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949572A-CF22-4186-8006-D8C21E535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Slope Triangle 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570F5B4-FF80-4457-ABDF-411DE60AAA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1165127"/>
              </p:ext>
            </p:extLst>
          </p:nvPr>
        </p:nvGraphicFramePr>
        <p:xfrm>
          <a:off x="2445996" y="4164608"/>
          <a:ext cx="10668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4" imgW="1066680" imgH="368280" progId="Equation.DSMT4">
                  <p:embed/>
                </p:oleObj>
              </mc:Choice>
              <mc:Fallback>
                <p:oleObj name="Equation" r:id="rId4" imgW="1066680" imgH="36828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5570F5B4-FF80-4457-ABDF-411DE60AAA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45996" y="4164608"/>
                        <a:ext cx="1066800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CBE2F74-1186-4F9D-B41E-B51930C739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612069"/>
              </p:ext>
            </p:extLst>
          </p:nvPr>
        </p:nvGraphicFramePr>
        <p:xfrm>
          <a:off x="7219875" y="4249610"/>
          <a:ext cx="1358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6" imgW="1358640" imgH="342720" progId="Equation.DSMT4">
                  <p:embed/>
                </p:oleObj>
              </mc:Choice>
              <mc:Fallback>
                <p:oleObj name="Equation" r:id="rId6" imgW="1358640" imgH="34272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CBE2F74-1186-4F9D-B41E-B51930C739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19875" y="4249610"/>
                        <a:ext cx="13589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1DD8C4B-C66A-4350-8C38-8E0C99E2E0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424814"/>
              </p:ext>
            </p:extLst>
          </p:nvPr>
        </p:nvGraphicFramePr>
        <p:xfrm>
          <a:off x="5434111" y="4196548"/>
          <a:ext cx="1651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8" imgW="164880" imgH="253800" progId="Equation.DSMT4">
                  <p:embed/>
                </p:oleObj>
              </mc:Choice>
              <mc:Fallback>
                <p:oleObj name="Equation" r:id="rId8" imgW="164880" imgH="25380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31DD8C4B-C66A-4350-8C38-8E0C99E2E0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34111" y="4196548"/>
                        <a:ext cx="165100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8F4B6D7-3F95-42ED-A044-81F800394F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228744"/>
              </p:ext>
            </p:extLst>
          </p:nvPr>
        </p:nvGraphicFramePr>
        <p:xfrm>
          <a:off x="7230420" y="3255128"/>
          <a:ext cx="8763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10" imgW="876240" imgH="266400" progId="Equation.DSMT4">
                  <p:embed/>
                </p:oleObj>
              </mc:Choice>
              <mc:Fallback>
                <p:oleObj name="Equation" r:id="rId10" imgW="876240" imgH="26640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88F4B6D7-3F95-42ED-A044-81F800394F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230420" y="3255128"/>
                        <a:ext cx="876300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D3F8F90B-9785-4048-BDA2-56B8FA81BE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969893"/>
              </p:ext>
            </p:extLst>
          </p:nvPr>
        </p:nvGraphicFramePr>
        <p:xfrm>
          <a:off x="7219875" y="3484522"/>
          <a:ext cx="18542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12" imgW="1854000" imgH="342720" progId="Equation.DSMT4">
                  <p:embed/>
                </p:oleObj>
              </mc:Choice>
              <mc:Fallback>
                <p:oleObj name="Equation" r:id="rId12" imgW="1854000" imgH="34272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D3F8F90B-9785-4048-BDA2-56B8FA81BE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219875" y="3484522"/>
                        <a:ext cx="18542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D0454F5B-57B2-42A2-8A16-C0B813D910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4180191"/>
              </p:ext>
            </p:extLst>
          </p:nvPr>
        </p:nvGraphicFramePr>
        <p:xfrm>
          <a:off x="7163102" y="2528887"/>
          <a:ext cx="22733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Equation" r:id="rId14" imgW="2273040" imgH="279360" progId="Equation.DSMT4">
                  <p:embed/>
                </p:oleObj>
              </mc:Choice>
              <mc:Fallback>
                <p:oleObj name="Equation" r:id="rId14" imgW="2273040" imgH="27936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D0454F5B-57B2-42A2-8A16-C0B813D910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163102" y="2528887"/>
                        <a:ext cx="22733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424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917</Words>
  <Application>Microsoft Office PowerPoint</Application>
  <PresentationFormat>Widescreen</PresentationFormat>
  <Paragraphs>107</Paragraphs>
  <Slides>16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inherit</vt:lpstr>
      <vt:lpstr>Roboto</vt:lpstr>
      <vt:lpstr>Roboto Slab</vt:lpstr>
      <vt:lpstr>Symbol</vt:lpstr>
      <vt:lpstr>Times New Roman</vt:lpstr>
      <vt:lpstr>Trebuchet MS</vt:lpstr>
      <vt:lpstr>Wingdings 3</vt:lpstr>
      <vt:lpstr>Facet</vt:lpstr>
      <vt:lpstr>Equation</vt:lpstr>
      <vt:lpstr>PowerPoint Presentation</vt:lpstr>
      <vt:lpstr>Inverses </vt:lpstr>
      <vt:lpstr>Inverses Review </vt:lpstr>
      <vt:lpstr>Inverses Review </vt:lpstr>
      <vt:lpstr>Inverses – Two Problems</vt:lpstr>
      <vt:lpstr>Calculus of Inverses</vt:lpstr>
      <vt:lpstr>Calculus of Inverses</vt:lpstr>
      <vt:lpstr>Derivatives of inverses are reciprocals</vt:lpstr>
      <vt:lpstr>AP Exam Questions on Inverses</vt:lpstr>
      <vt:lpstr>AP Exam Questions on Inverses</vt:lpstr>
      <vt:lpstr>AP Exam Questions on Inverses</vt:lpstr>
      <vt:lpstr>AP Classroom Question on Inverses</vt:lpstr>
      <vt:lpstr>Inverses </vt:lpstr>
      <vt:lpstr>Welcome!</vt:lpstr>
      <vt:lpstr>Segments in Desmos</vt:lpstr>
      <vt:lpstr>The Slope Triangle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Inverses </dc:title>
  <dc:creator>Lin McMullin</dc:creator>
  <cp:lastModifiedBy>Lin McMullin</cp:lastModifiedBy>
  <cp:revision>1</cp:revision>
  <dcterms:created xsi:type="dcterms:W3CDTF">2020-11-03T19:01:31Z</dcterms:created>
  <dcterms:modified xsi:type="dcterms:W3CDTF">2020-11-18T19:41:10Z</dcterms:modified>
</cp:coreProperties>
</file>