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</p:sldMasterIdLst>
  <p:notesMasterIdLst>
    <p:notesMasterId r:id="rId47"/>
  </p:notesMasterIdLst>
  <p:sldIdLst>
    <p:sldId id="256" r:id="rId2"/>
    <p:sldId id="378" r:id="rId3"/>
    <p:sldId id="257" r:id="rId4"/>
    <p:sldId id="258" r:id="rId5"/>
    <p:sldId id="380" r:id="rId6"/>
    <p:sldId id="259" r:id="rId7"/>
    <p:sldId id="260" r:id="rId8"/>
    <p:sldId id="261" r:id="rId9"/>
    <p:sldId id="262" r:id="rId10"/>
    <p:sldId id="263" r:id="rId11"/>
    <p:sldId id="292" r:id="rId12"/>
    <p:sldId id="264" r:id="rId13"/>
    <p:sldId id="265" r:id="rId14"/>
    <p:sldId id="266" r:id="rId15"/>
    <p:sldId id="267" r:id="rId16"/>
    <p:sldId id="284" r:id="rId17"/>
    <p:sldId id="285" r:id="rId18"/>
    <p:sldId id="294" r:id="rId19"/>
    <p:sldId id="278" r:id="rId20"/>
    <p:sldId id="279" r:id="rId21"/>
    <p:sldId id="283" r:id="rId22"/>
    <p:sldId id="280" r:id="rId23"/>
    <p:sldId id="281" r:id="rId24"/>
    <p:sldId id="290" r:id="rId25"/>
    <p:sldId id="288" r:id="rId26"/>
    <p:sldId id="289" r:id="rId27"/>
    <p:sldId id="282" r:id="rId28"/>
    <p:sldId id="268" r:id="rId29"/>
    <p:sldId id="276" r:id="rId30"/>
    <p:sldId id="269" r:id="rId31"/>
    <p:sldId id="270" r:id="rId32"/>
    <p:sldId id="271" r:id="rId33"/>
    <p:sldId id="295" r:id="rId34"/>
    <p:sldId id="277" r:id="rId35"/>
    <p:sldId id="272" r:id="rId36"/>
    <p:sldId id="273" r:id="rId37"/>
    <p:sldId id="274" r:id="rId38"/>
    <p:sldId id="275" r:id="rId39"/>
    <p:sldId id="286" r:id="rId40"/>
    <p:sldId id="287" r:id="rId41"/>
    <p:sldId id="291" r:id="rId42"/>
    <p:sldId id="293" r:id="rId43"/>
    <p:sldId id="296" r:id="rId44"/>
    <p:sldId id="297" r:id="rId45"/>
    <p:sldId id="379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3C8CCF-7111-4C64-B56A-99984BBE7F62}" v="2266" dt="2020-11-14T01:42:50.3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65041" autoAdjust="0"/>
  </p:normalViewPr>
  <p:slideViewPr>
    <p:cSldViewPr snapToGrid="0">
      <p:cViewPr varScale="1">
        <p:scale>
          <a:sx n="59" d="100"/>
          <a:sy n="59" d="100"/>
        </p:scale>
        <p:origin x="1164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16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 McMullin" userId="2012eb511a6bbdfc" providerId="LiveId" clId="{893C8CCF-7111-4C64-B56A-99984BBE7F62}"/>
    <pc:docChg chg="undo custSel mod addSld delSld modSld sldOrd modMainMaster">
      <pc:chgData name="Lin McMullin" userId="2012eb511a6bbdfc" providerId="LiveId" clId="{893C8CCF-7111-4C64-B56A-99984BBE7F62}" dt="2020-11-14T01:42:50.367" v="8053"/>
      <pc:docMkLst>
        <pc:docMk/>
      </pc:docMkLst>
      <pc:sldChg chg="delSp modSp mod">
        <pc:chgData name="Lin McMullin" userId="2012eb511a6bbdfc" providerId="LiveId" clId="{893C8CCF-7111-4C64-B56A-99984BBE7F62}" dt="2020-10-12T15:23:42.603" v="7403"/>
        <pc:sldMkLst>
          <pc:docMk/>
          <pc:sldMk cId="2771413194" sldId="256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2771413194" sldId="256"/>
            <ac:spMk id="2" creationId="{3707E586-8C4F-4B79-8C02-F7BC786040AE}"/>
          </ac:spMkLst>
        </pc:spChg>
        <pc:spChg chg="mod">
          <ac:chgData name="Lin McMullin" userId="2012eb511a6bbdfc" providerId="LiveId" clId="{893C8CCF-7111-4C64-B56A-99984BBE7F62}" dt="2020-10-07T14:42:04.981" v="6868"/>
          <ac:spMkLst>
            <pc:docMk/>
            <pc:sldMk cId="2771413194" sldId="256"/>
            <ac:spMk id="3" creationId="{87ED5FFD-F74D-420A-AAF6-6CE5FE114E5E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2771413194" sldId="256"/>
            <ac:spMk id="4" creationId="{1B1BD7B5-756A-4956-9E65-AFB051CC0EA3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2771413194" sldId="256"/>
            <ac:spMk id="4" creationId="{EDDF81F5-100E-4F5F-B362-1D545238C00B}"/>
          </ac:spMkLst>
        </pc:spChg>
        <pc:spChg chg="mod">
          <ac:chgData name="Lin McMullin" userId="2012eb511a6bbdfc" providerId="LiveId" clId="{893C8CCF-7111-4C64-B56A-99984BBE7F62}" dt="2020-10-12T15:21:35.856" v="7400" actId="1076"/>
          <ac:spMkLst>
            <pc:docMk/>
            <pc:sldMk cId="2771413194" sldId="256"/>
            <ac:spMk id="5" creationId="{4E65B9F9-764F-49FA-8FEA-4CFD178EEE39}"/>
          </ac:spMkLst>
        </pc:spChg>
      </pc:sldChg>
      <pc:sldChg chg="delSp modSp new mod modAnim">
        <pc:chgData name="Lin McMullin" userId="2012eb511a6bbdfc" providerId="LiveId" clId="{893C8CCF-7111-4C64-B56A-99984BBE7F62}" dt="2020-11-10T19:15:05.158" v="8000" actId="20577"/>
        <pc:sldMkLst>
          <pc:docMk/>
          <pc:sldMk cId="2538093215" sldId="257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2538093215" sldId="257"/>
            <ac:spMk id="2" creationId="{27113D74-C6D4-420A-9B1F-B21E181F437D}"/>
          </ac:spMkLst>
        </pc:spChg>
        <pc:spChg chg="mod">
          <ac:chgData name="Lin McMullin" userId="2012eb511a6bbdfc" providerId="LiveId" clId="{893C8CCF-7111-4C64-B56A-99984BBE7F62}" dt="2020-11-10T19:15:05.158" v="8000" actId="20577"/>
          <ac:spMkLst>
            <pc:docMk/>
            <pc:sldMk cId="2538093215" sldId="257"/>
            <ac:spMk id="3" creationId="{781AAB10-1A3D-4DCB-B713-D157446D0A75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2538093215" sldId="257"/>
            <ac:spMk id="4" creationId="{294BD51B-233A-41C3-B5F9-B89466E5D6E7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2538093215" sldId="257"/>
            <ac:spMk id="4" creationId="{B667F673-3A6D-4D3D-ADE7-A7C42D23C1EF}"/>
          </ac:spMkLst>
        </pc:spChg>
      </pc:sldChg>
      <pc:sldChg chg="delSp modSp add mod modAnim modNotesTx">
        <pc:chgData name="Lin McMullin" userId="2012eb511a6bbdfc" providerId="LiveId" clId="{893C8CCF-7111-4C64-B56A-99984BBE7F62}" dt="2020-11-10T19:20:10.238" v="8026" actId="20577"/>
        <pc:sldMkLst>
          <pc:docMk/>
          <pc:sldMk cId="1191428017" sldId="258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1191428017" sldId="258"/>
            <ac:spMk id="2" creationId="{27113D74-C6D4-420A-9B1F-B21E181F437D}"/>
          </ac:spMkLst>
        </pc:spChg>
        <pc:spChg chg="mod">
          <ac:chgData name="Lin McMullin" userId="2012eb511a6bbdfc" providerId="LiveId" clId="{893C8CCF-7111-4C64-B56A-99984BBE7F62}" dt="2020-11-10T19:20:10.238" v="8026" actId="20577"/>
          <ac:spMkLst>
            <pc:docMk/>
            <pc:sldMk cId="1191428017" sldId="258"/>
            <ac:spMk id="3" creationId="{781AAB10-1A3D-4DCB-B713-D157446D0A75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1191428017" sldId="258"/>
            <ac:spMk id="4" creationId="{0972F802-38B6-4971-A805-2775080F4DEE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1191428017" sldId="258"/>
            <ac:spMk id="4" creationId="{E1A36BE2-A2CE-4697-954F-2C65201EF71F}"/>
          </ac:spMkLst>
        </pc:spChg>
      </pc:sldChg>
      <pc:sldChg chg="addSp delSp modSp add mod modAnim modNotesTx">
        <pc:chgData name="Lin McMullin" userId="2012eb511a6bbdfc" providerId="LiveId" clId="{893C8CCF-7111-4C64-B56A-99984BBE7F62}" dt="2020-10-12T15:23:42.603" v="7403"/>
        <pc:sldMkLst>
          <pc:docMk/>
          <pc:sldMk cId="2008347881" sldId="259"/>
        </pc:sldMkLst>
        <pc:spChg chg="mod">
          <ac:chgData name="Lin McMullin" userId="2012eb511a6bbdfc" providerId="LiveId" clId="{893C8CCF-7111-4C64-B56A-99984BBE7F62}" dt="2020-10-01T18:36:59.980" v="5760" actId="122"/>
          <ac:spMkLst>
            <pc:docMk/>
            <pc:sldMk cId="2008347881" sldId="259"/>
            <ac:spMk id="2" creationId="{27113D74-C6D4-420A-9B1F-B21E181F437D}"/>
          </ac:spMkLst>
        </pc:spChg>
        <pc:spChg chg="del mod">
          <ac:chgData name="Lin McMullin" userId="2012eb511a6bbdfc" providerId="LiveId" clId="{893C8CCF-7111-4C64-B56A-99984BBE7F62}" dt="2020-09-26T15:31:59.719" v="1115" actId="21"/>
          <ac:spMkLst>
            <pc:docMk/>
            <pc:sldMk cId="2008347881" sldId="259"/>
            <ac:spMk id="3" creationId="{781AAB10-1A3D-4DCB-B713-D157446D0A75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2008347881" sldId="259"/>
            <ac:spMk id="3" creationId="{9FBB6C12-DBE4-42D7-8205-B91126DDFB81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2008347881" sldId="259"/>
            <ac:spMk id="3" creationId="{DED7049C-B076-4041-8F5A-325016816657}"/>
          </ac:spMkLst>
        </pc:spChg>
        <pc:spChg chg="add del mod">
          <ac:chgData name="Lin McMullin" userId="2012eb511a6bbdfc" providerId="LiveId" clId="{893C8CCF-7111-4C64-B56A-99984BBE7F62}" dt="2020-09-26T15:32:05.210" v="1116" actId="21"/>
          <ac:spMkLst>
            <pc:docMk/>
            <pc:sldMk cId="2008347881" sldId="259"/>
            <ac:spMk id="5" creationId="{BA0C8F80-C43C-4149-8FA2-6395C3A99D67}"/>
          </ac:spMkLst>
        </pc:spChg>
        <pc:spChg chg="add del mod">
          <ac:chgData name="Lin McMullin" userId="2012eb511a6bbdfc" providerId="LiveId" clId="{893C8CCF-7111-4C64-B56A-99984BBE7F62}" dt="2020-09-26T15:45:03.781" v="1262"/>
          <ac:spMkLst>
            <pc:docMk/>
            <pc:sldMk cId="2008347881" sldId="259"/>
            <ac:spMk id="6" creationId="{8973E8BD-E0B5-4B44-AF5D-F26B4F207991}"/>
          </ac:spMkLst>
        </pc:spChg>
        <pc:spChg chg="add mod">
          <ac:chgData name="Lin McMullin" userId="2012eb511a6bbdfc" providerId="LiveId" clId="{893C8CCF-7111-4C64-B56A-99984BBE7F62}" dt="2020-09-26T15:47:53.144" v="1464" actId="207"/>
          <ac:spMkLst>
            <pc:docMk/>
            <pc:sldMk cId="2008347881" sldId="259"/>
            <ac:spMk id="7" creationId="{60C8FC2F-6190-4F86-B6CE-DE41C6F55B31}"/>
          </ac:spMkLst>
        </pc:spChg>
        <pc:grpChg chg="add del mod">
          <ac:chgData name="Lin McMullin" userId="2012eb511a6bbdfc" providerId="LiveId" clId="{893C8CCF-7111-4C64-B56A-99984BBE7F62}" dt="2020-09-26T15:54:35.364" v="1502" actId="165"/>
          <ac:grpSpMkLst>
            <pc:docMk/>
            <pc:sldMk cId="2008347881" sldId="259"/>
            <ac:grpSpMk id="12" creationId="{E2CE8485-A9EB-4F0D-A422-78F350DA32DC}"/>
          </ac:grpSpMkLst>
        </pc:grpChg>
        <pc:graphicFrameChg chg="add mod">
          <ac:chgData name="Lin McMullin" userId="2012eb511a6bbdfc" providerId="LiveId" clId="{893C8CCF-7111-4C64-B56A-99984BBE7F62}" dt="2020-09-26T15:53:15.842" v="1497" actId="1076"/>
          <ac:graphicFrameMkLst>
            <pc:docMk/>
            <pc:sldMk cId="2008347881" sldId="259"/>
            <ac:graphicFrameMk id="8" creationId="{DFC29DB1-8669-4CBD-8720-7E3A7F9AE25B}"/>
          </ac:graphicFrameMkLst>
        </pc:graphicFrameChg>
        <pc:graphicFrameChg chg="add mod topLvl">
          <ac:chgData name="Lin McMullin" userId="2012eb511a6bbdfc" providerId="LiveId" clId="{893C8CCF-7111-4C64-B56A-99984BBE7F62}" dt="2020-09-26T15:54:35.364" v="1502" actId="165"/>
          <ac:graphicFrameMkLst>
            <pc:docMk/>
            <pc:sldMk cId="2008347881" sldId="259"/>
            <ac:graphicFrameMk id="9" creationId="{A78498B7-AFFA-45C5-9974-255AA459508A}"/>
          </ac:graphicFrameMkLst>
        </pc:graphicFrameChg>
        <pc:graphicFrameChg chg="add mod topLvl">
          <ac:chgData name="Lin McMullin" userId="2012eb511a6bbdfc" providerId="LiveId" clId="{893C8CCF-7111-4C64-B56A-99984BBE7F62}" dt="2020-09-26T15:54:35.364" v="1502" actId="165"/>
          <ac:graphicFrameMkLst>
            <pc:docMk/>
            <pc:sldMk cId="2008347881" sldId="259"/>
            <ac:graphicFrameMk id="10" creationId="{91042B31-7FCC-4F61-917F-B08028CA312D}"/>
          </ac:graphicFrameMkLst>
        </pc:graphicFrameChg>
        <pc:graphicFrameChg chg="add mod">
          <ac:chgData name="Lin McMullin" userId="2012eb511a6bbdfc" providerId="LiveId" clId="{893C8CCF-7111-4C64-B56A-99984BBE7F62}" dt="2020-09-26T15:52:52.705" v="1493" actId="12788"/>
          <ac:graphicFrameMkLst>
            <pc:docMk/>
            <pc:sldMk cId="2008347881" sldId="259"/>
            <ac:graphicFrameMk id="11" creationId="{8386AD7D-C93C-4013-A472-3E80D0253431}"/>
          </ac:graphicFrameMkLst>
        </pc:graphicFrameChg>
        <pc:picChg chg="add del mod">
          <ac:chgData name="Lin McMullin" userId="2012eb511a6bbdfc" providerId="LiveId" clId="{893C8CCF-7111-4C64-B56A-99984BBE7F62}" dt="2020-09-26T15:32:50.269" v="1121" actId="21"/>
          <ac:picMkLst>
            <pc:docMk/>
            <pc:sldMk cId="2008347881" sldId="259"/>
            <ac:picMk id="1026" creationId="{C22B79A2-193F-4D94-A4A4-5B94AFC706BC}"/>
          </ac:picMkLst>
        </pc:picChg>
      </pc:sldChg>
      <pc:sldChg chg="addSp delSp modSp add mod modNotesTx">
        <pc:chgData name="Lin McMullin" userId="2012eb511a6bbdfc" providerId="LiveId" clId="{893C8CCF-7111-4C64-B56A-99984BBE7F62}" dt="2020-11-10T19:39:04.448" v="8031" actId="20577"/>
        <pc:sldMkLst>
          <pc:docMk/>
          <pc:sldMk cId="3136832769" sldId="260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3136832769" sldId="260"/>
            <ac:spMk id="2" creationId="{27113D74-C6D4-420A-9B1F-B21E181F437D}"/>
          </ac:spMkLst>
        </pc:spChg>
        <pc:spChg chg="add mod">
          <ac:chgData name="Lin McMullin" userId="2012eb511a6bbdfc" providerId="LiveId" clId="{893C8CCF-7111-4C64-B56A-99984BBE7F62}" dt="2020-11-10T19:39:04.448" v="8031" actId="20577"/>
          <ac:spMkLst>
            <pc:docMk/>
            <pc:sldMk cId="3136832769" sldId="260"/>
            <ac:spMk id="3" creationId="{47C997D4-A8CB-4215-B0CF-25B62F3ACB02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3136832769" sldId="260"/>
            <ac:spMk id="8" creationId="{55018F0C-D333-442A-B00A-453980B676B4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3136832769" sldId="260"/>
            <ac:spMk id="8" creationId="{B82F96EF-20A4-41EE-89C3-8C7E5A1B5361}"/>
          </ac:spMkLst>
        </pc:spChg>
        <pc:grpChg chg="add mod">
          <ac:chgData name="Lin McMullin" userId="2012eb511a6bbdfc" providerId="LiveId" clId="{893C8CCF-7111-4C64-B56A-99984BBE7F62}" dt="2020-09-26T16:01:41.358" v="1838" actId="164"/>
          <ac:grpSpMkLst>
            <pc:docMk/>
            <pc:sldMk cId="3136832769" sldId="260"/>
            <ac:grpSpMk id="5" creationId="{790E2572-9192-40C2-8E9C-B6B23E60C785}"/>
          </ac:grpSpMkLst>
        </pc:grpChg>
        <pc:grpChg chg="add mod">
          <ac:chgData name="Lin McMullin" userId="2012eb511a6bbdfc" providerId="LiveId" clId="{893C8CCF-7111-4C64-B56A-99984BBE7F62}" dt="2020-09-26T16:01:41.358" v="1838" actId="164"/>
          <ac:grpSpMkLst>
            <pc:docMk/>
            <pc:sldMk cId="3136832769" sldId="260"/>
            <ac:grpSpMk id="7" creationId="{DC1194E9-3758-4AB9-9BD5-E573CC12EB07}"/>
          </ac:grpSpMkLst>
        </pc:grpChg>
        <pc:graphicFrameChg chg="add mod">
          <ac:chgData name="Lin McMullin" userId="2012eb511a6bbdfc" providerId="LiveId" clId="{893C8CCF-7111-4C64-B56A-99984BBE7F62}" dt="2020-09-26T15:59:49.206" v="1717" actId="164"/>
          <ac:graphicFrameMkLst>
            <pc:docMk/>
            <pc:sldMk cId="3136832769" sldId="260"/>
            <ac:graphicFrameMk id="4" creationId="{0E58B2A8-8C94-4D9A-84B7-49EC03047435}"/>
          </ac:graphicFrameMkLst>
        </pc:graphicFrameChg>
        <pc:graphicFrameChg chg="add mod">
          <ac:chgData name="Lin McMullin" userId="2012eb511a6bbdfc" providerId="LiveId" clId="{893C8CCF-7111-4C64-B56A-99984BBE7F62}" dt="2020-09-26T16:01:41.358" v="1838" actId="164"/>
          <ac:graphicFrameMkLst>
            <pc:docMk/>
            <pc:sldMk cId="3136832769" sldId="260"/>
            <ac:graphicFrameMk id="6" creationId="{4F2AD5BE-EBEF-489E-BB78-F1730A5514C8}"/>
          </ac:graphicFrameMkLst>
        </pc:graphicFrameChg>
        <pc:picChg chg="del">
          <ac:chgData name="Lin McMullin" userId="2012eb511a6bbdfc" providerId="LiveId" clId="{893C8CCF-7111-4C64-B56A-99984BBE7F62}" dt="2020-09-26T15:33:05.883" v="1143" actId="21"/>
          <ac:picMkLst>
            <pc:docMk/>
            <pc:sldMk cId="3136832769" sldId="260"/>
            <ac:picMk id="1026" creationId="{C22B79A2-193F-4D94-A4A4-5B94AFC706BC}"/>
          </ac:picMkLst>
        </pc:picChg>
      </pc:sldChg>
      <pc:sldChg chg="addSp delSp modSp add mod modAnim modNotesTx">
        <pc:chgData name="Lin McMullin" userId="2012eb511a6bbdfc" providerId="LiveId" clId="{893C8CCF-7111-4C64-B56A-99984BBE7F62}" dt="2020-10-12T15:23:42.603" v="7403"/>
        <pc:sldMkLst>
          <pc:docMk/>
          <pc:sldMk cId="3711795086" sldId="261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3711795086" sldId="261"/>
            <ac:spMk id="2" creationId="{27113D74-C6D4-420A-9B1F-B21E181F437D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3711795086" sldId="261"/>
            <ac:spMk id="3" creationId="{072AAFB3-D3EE-4E34-8A7C-90EC76801462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3711795086" sldId="261"/>
            <ac:spMk id="4" creationId="{88AABF63-7298-4E3D-8807-A783181EE2ED}"/>
          </ac:spMkLst>
        </pc:spChg>
        <pc:spChg chg="add mod">
          <ac:chgData name="Lin McMullin" userId="2012eb511a6bbdfc" providerId="LiveId" clId="{893C8CCF-7111-4C64-B56A-99984BBE7F62}" dt="2020-10-12T14:19:38.136" v="6873" actId="1076"/>
          <ac:spMkLst>
            <pc:docMk/>
            <pc:sldMk cId="3711795086" sldId="261"/>
            <ac:spMk id="5" creationId="{DB8977DF-1DFA-4FE9-8295-CE69FC0CA15B}"/>
          </ac:spMkLst>
        </pc:spChg>
        <pc:picChg chg="mod">
          <ac:chgData name="Lin McMullin" userId="2012eb511a6bbdfc" providerId="LiveId" clId="{893C8CCF-7111-4C64-B56A-99984BBE7F62}" dt="2020-09-26T15:33:38.579" v="1201" actId="1076"/>
          <ac:picMkLst>
            <pc:docMk/>
            <pc:sldMk cId="3711795086" sldId="261"/>
            <ac:picMk id="1026" creationId="{C22B79A2-193F-4D94-A4A4-5B94AFC706BC}"/>
          </ac:picMkLst>
        </pc:picChg>
      </pc:sldChg>
      <pc:sldChg chg="addSp delSp modSp add mod modAnim modNotesTx">
        <pc:chgData name="Lin McMullin" userId="2012eb511a6bbdfc" providerId="LiveId" clId="{893C8CCF-7111-4C64-B56A-99984BBE7F62}" dt="2020-10-12T15:23:42.603" v="7403"/>
        <pc:sldMkLst>
          <pc:docMk/>
          <pc:sldMk cId="3985139348" sldId="262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3985139348" sldId="262"/>
            <ac:spMk id="2" creationId="{27113D74-C6D4-420A-9B1F-B21E181F437D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3985139348" sldId="262"/>
            <ac:spMk id="9" creationId="{8258D29D-92F4-4043-8686-0CADB3FED025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3985139348" sldId="262"/>
            <ac:spMk id="9" creationId="{F79993A4-0A90-46B7-9C28-A0C35F008506}"/>
          </ac:spMkLst>
        </pc:spChg>
        <pc:spChg chg="add mod">
          <ac:chgData name="Lin McMullin" userId="2012eb511a6bbdfc" providerId="LiveId" clId="{893C8CCF-7111-4C64-B56A-99984BBE7F62}" dt="2020-10-05T18:52:28.877" v="6288" actId="1036"/>
          <ac:spMkLst>
            <pc:docMk/>
            <pc:sldMk cId="3985139348" sldId="262"/>
            <ac:spMk id="10" creationId="{7B4A44E7-B6D2-4BF9-BB9E-06FDCA7E15BF}"/>
          </ac:spMkLst>
        </pc:spChg>
        <pc:grpChg chg="add del mod">
          <ac:chgData name="Lin McMullin" userId="2012eb511a6bbdfc" providerId="LiveId" clId="{893C8CCF-7111-4C64-B56A-99984BBE7F62}" dt="2020-10-07T14:37:53.364" v="6849" actId="165"/>
          <ac:grpSpMkLst>
            <pc:docMk/>
            <pc:sldMk cId="3985139348" sldId="262"/>
            <ac:grpSpMk id="9" creationId="{4C6595DC-0786-44A8-91D4-B0C445454B87}"/>
          </ac:grpSpMkLst>
        </pc:grpChg>
        <pc:grpChg chg="add mod">
          <ac:chgData name="Lin McMullin" userId="2012eb511a6bbdfc" providerId="LiveId" clId="{893C8CCF-7111-4C64-B56A-99984BBE7F62}" dt="2020-10-07T14:38:09.821" v="6853" actId="338"/>
          <ac:grpSpMkLst>
            <pc:docMk/>
            <pc:sldMk cId="3985139348" sldId="262"/>
            <ac:grpSpMk id="11" creationId="{1E9571A4-45F1-46E9-ADD6-AA1EF0AEBE07}"/>
          </ac:grpSpMkLst>
        </pc:grpChg>
        <pc:graphicFrameChg chg="add mod">
          <ac:chgData name="Lin McMullin" userId="2012eb511a6bbdfc" providerId="LiveId" clId="{893C8CCF-7111-4C64-B56A-99984BBE7F62}" dt="2020-10-12T14:19:16.315" v="6871"/>
          <ac:graphicFrameMkLst>
            <pc:docMk/>
            <pc:sldMk cId="3985139348" sldId="262"/>
            <ac:graphicFrameMk id="3" creationId="{588B0530-8089-4647-A18F-4F46A487A7D3}"/>
          </ac:graphicFrameMkLst>
        </pc:graphicFrameChg>
        <pc:graphicFrameChg chg="add mod topLvl">
          <ac:chgData name="Lin McMullin" userId="2012eb511a6bbdfc" providerId="LiveId" clId="{893C8CCF-7111-4C64-B56A-99984BBE7F62}" dt="2020-10-07T14:38:09.821" v="6853" actId="338"/>
          <ac:graphicFrameMkLst>
            <pc:docMk/>
            <pc:sldMk cId="3985139348" sldId="262"/>
            <ac:graphicFrameMk id="4" creationId="{9CC4F476-294C-4558-BE28-176B91801882}"/>
          </ac:graphicFrameMkLst>
        </pc:graphicFrameChg>
        <pc:graphicFrameChg chg="add mod topLvl">
          <ac:chgData name="Lin McMullin" userId="2012eb511a6bbdfc" providerId="LiveId" clId="{893C8CCF-7111-4C64-B56A-99984BBE7F62}" dt="2020-10-07T14:38:09.821" v="6853" actId="338"/>
          <ac:graphicFrameMkLst>
            <pc:docMk/>
            <pc:sldMk cId="3985139348" sldId="262"/>
            <ac:graphicFrameMk id="5" creationId="{C280351F-660E-44E9-892F-971730D95815}"/>
          </ac:graphicFrameMkLst>
        </pc:graphicFrameChg>
        <pc:graphicFrameChg chg="add mod">
          <ac:chgData name="Lin McMullin" userId="2012eb511a6bbdfc" providerId="LiveId" clId="{893C8CCF-7111-4C64-B56A-99984BBE7F62}" dt="2020-09-26T15:41:14.528" v="1243" actId="465"/>
          <ac:graphicFrameMkLst>
            <pc:docMk/>
            <pc:sldMk cId="3985139348" sldId="262"/>
            <ac:graphicFrameMk id="6" creationId="{70CFE6E8-58BC-445D-A654-CE0271611AEB}"/>
          </ac:graphicFrameMkLst>
        </pc:graphicFrameChg>
        <pc:graphicFrameChg chg="add mod">
          <ac:chgData name="Lin McMullin" userId="2012eb511a6bbdfc" providerId="LiveId" clId="{893C8CCF-7111-4C64-B56A-99984BBE7F62}" dt="2020-09-26T15:41:14.528" v="1243" actId="465"/>
          <ac:graphicFrameMkLst>
            <pc:docMk/>
            <pc:sldMk cId="3985139348" sldId="262"/>
            <ac:graphicFrameMk id="7" creationId="{33C4ED4B-61DD-4904-BF56-3354A89A84A7}"/>
          </ac:graphicFrameMkLst>
        </pc:graphicFrameChg>
        <pc:graphicFrameChg chg="add mod">
          <ac:chgData name="Lin McMullin" userId="2012eb511a6bbdfc" providerId="LiveId" clId="{893C8CCF-7111-4C64-B56A-99984BBE7F62}" dt="2020-09-26T15:41:10.932" v="1242" actId="552"/>
          <ac:graphicFrameMkLst>
            <pc:docMk/>
            <pc:sldMk cId="3985139348" sldId="262"/>
            <ac:graphicFrameMk id="8" creationId="{D8B485E0-E727-4173-9A1B-9A685789EE6F}"/>
          </ac:graphicFrameMkLst>
        </pc:graphicFrameChg>
        <pc:picChg chg="mod">
          <ac:chgData name="Lin McMullin" userId="2012eb511a6bbdfc" providerId="LiveId" clId="{893C8CCF-7111-4C64-B56A-99984BBE7F62}" dt="2020-09-26T15:41:25.993" v="1245" actId="1076"/>
          <ac:picMkLst>
            <pc:docMk/>
            <pc:sldMk cId="3985139348" sldId="262"/>
            <ac:picMk id="1026" creationId="{C22B79A2-193F-4D94-A4A4-5B94AFC706BC}"/>
          </ac:picMkLst>
        </pc:picChg>
      </pc:sldChg>
      <pc:sldChg chg="addSp delSp modSp add mod ord modAnim modNotesTx">
        <pc:chgData name="Lin McMullin" userId="2012eb511a6bbdfc" providerId="LiveId" clId="{893C8CCF-7111-4C64-B56A-99984BBE7F62}" dt="2020-10-30T17:59:54.103" v="7464" actId="20577"/>
        <pc:sldMkLst>
          <pc:docMk/>
          <pc:sldMk cId="3975290477" sldId="263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3975290477" sldId="263"/>
            <ac:spMk id="2" creationId="{27113D74-C6D4-420A-9B1F-B21E181F437D}"/>
          </ac:spMkLst>
        </pc:spChg>
        <pc:spChg chg="mod">
          <ac:chgData name="Lin McMullin" userId="2012eb511a6bbdfc" providerId="LiveId" clId="{893C8CCF-7111-4C64-B56A-99984BBE7F62}" dt="2020-09-26T16:02:55.233" v="1863" actId="21"/>
          <ac:spMkLst>
            <pc:docMk/>
            <pc:sldMk cId="3975290477" sldId="263"/>
            <ac:spMk id="3" creationId="{47C997D4-A8CB-4215-B0CF-25B62F3ACB02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3975290477" sldId="263"/>
            <ac:spMk id="3" creationId="{74A34263-C52C-45E3-9078-18D48DA4B225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3975290477" sldId="263"/>
            <ac:spMk id="3" creationId="{AB132A72-C044-4579-A4D3-3D12333C986C}"/>
          </ac:spMkLst>
        </pc:spChg>
        <pc:spChg chg="add mod">
          <ac:chgData name="Lin McMullin" userId="2012eb511a6bbdfc" providerId="LiveId" clId="{893C8CCF-7111-4C64-B56A-99984BBE7F62}" dt="2020-10-07T14:38:35.002" v="6855" actId="1076"/>
          <ac:spMkLst>
            <pc:docMk/>
            <pc:sldMk cId="3975290477" sldId="263"/>
            <ac:spMk id="8" creationId="{2BF8761A-FE2E-4F54-BAB8-D6741A4A89B7}"/>
          </ac:spMkLst>
        </pc:spChg>
        <pc:grpChg chg="del mod">
          <ac:chgData name="Lin McMullin" userId="2012eb511a6bbdfc" providerId="LiveId" clId="{893C8CCF-7111-4C64-B56A-99984BBE7F62}" dt="2020-09-26T16:03:01.712" v="1865" actId="21"/>
          <ac:grpSpMkLst>
            <pc:docMk/>
            <pc:sldMk cId="3975290477" sldId="263"/>
            <ac:grpSpMk id="7" creationId="{DC1194E9-3758-4AB9-9BD5-E573CC12EB07}"/>
          </ac:grpSpMkLst>
        </pc:grpChg>
      </pc:sldChg>
      <pc:sldChg chg="addSp delSp modSp new mod modNotesTx">
        <pc:chgData name="Lin McMullin" userId="2012eb511a6bbdfc" providerId="LiveId" clId="{893C8CCF-7111-4C64-B56A-99984BBE7F62}" dt="2020-11-10T19:44:53.511" v="8032" actId="14100"/>
        <pc:sldMkLst>
          <pc:docMk/>
          <pc:sldMk cId="3109384479" sldId="264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3109384479" sldId="264"/>
            <ac:spMk id="2" creationId="{AC36C568-7B75-4FE0-A6E4-33045917A9C8}"/>
          </ac:spMkLst>
        </pc:spChg>
        <pc:spChg chg="del">
          <ac:chgData name="Lin McMullin" userId="2012eb511a6bbdfc" providerId="LiveId" clId="{893C8CCF-7111-4C64-B56A-99984BBE7F62}" dt="2020-09-26T16:14:14.303" v="2026" actId="21"/>
          <ac:spMkLst>
            <pc:docMk/>
            <pc:sldMk cId="3109384479" sldId="264"/>
            <ac:spMk id="3" creationId="{3E9750B9-3355-43D9-80BD-207A03793A17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3109384479" sldId="264"/>
            <ac:spMk id="3" creationId="{4FA51323-37CD-4801-A592-02D4011EC1DC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3109384479" sldId="264"/>
            <ac:spMk id="3" creationId="{C6215832-1FDE-4DD8-A5BB-B557AD1DB67B}"/>
          </ac:spMkLst>
        </pc:spChg>
        <pc:spChg chg="add del mod">
          <ac:chgData name="Lin McMullin" userId="2012eb511a6bbdfc" providerId="LiveId" clId="{893C8CCF-7111-4C64-B56A-99984BBE7F62}" dt="2020-09-26T16:14:28.798" v="2028"/>
          <ac:spMkLst>
            <pc:docMk/>
            <pc:sldMk cId="3109384479" sldId="264"/>
            <ac:spMk id="4" creationId="{02BCBFCC-796D-48C8-B9E0-14ABDB49FB48}"/>
          </ac:spMkLst>
        </pc:spChg>
        <pc:spChg chg="add del mod">
          <ac:chgData name="Lin McMullin" userId="2012eb511a6bbdfc" providerId="LiveId" clId="{893C8CCF-7111-4C64-B56A-99984BBE7F62}" dt="2020-09-26T16:15:29.223" v="2039" actId="21"/>
          <ac:spMkLst>
            <pc:docMk/>
            <pc:sldMk cId="3109384479" sldId="264"/>
            <ac:spMk id="8" creationId="{FBD7948C-9976-4F10-BBD2-9AF01BF1E2F1}"/>
          </ac:spMkLst>
        </pc:spChg>
        <pc:spChg chg="add del mod">
          <ac:chgData name="Lin McMullin" userId="2012eb511a6bbdfc" providerId="LiveId" clId="{893C8CCF-7111-4C64-B56A-99984BBE7F62}" dt="2020-09-26T16:16:39.240" v="2046" actId="21"/>
          <ac:spMkLst>
            <pc:docMk/>
            <pc:sldMk cId="3109384479" sldId="264"/>
            <ac:spMk id="9" creationId="{089D2F06-2B9F-45CE-B8E0-9E4AC3679397}"/>
          </ac:spMkLst>
        </pc:spChg>
        <pc:spChg chg="add mod">
          <ac:chgData name="Lin McMullin" userId="2012eb511a6bbdfc" providerId="LiveId" clId="{893C8CCF-7111-4C64-B56A-99984BBE7F62}" dt="2020-09-26T16:18:29.636" v="2068" actId="1076"/>
          <ac:spMkLst>
            <pc:docMk/>
            <pc:sldMk cId="3109384479" sldId="264"/>
            <ac:spMk id="11" creationId="{440F0DA7-6E54-4607-ACE7-544D0B32F2BA}"/>
          </ac:spMkLst>
        </pc:spChg>
        <pc:picChg chg="add mod">
          <ac:chgData name="Lin McMullin" userId="2012eb511a6bbdfc" providerId="LiveId" clId="{893C8CCF-7111-4C64-B56A-99984BBE7F62}" dt="2020-11-10T19:44:53.511" v="8032" actId="14100"/>
          <ac:picMkLst>
            <pc:docMk/>
            <pc:sldMk cId="3109384479" sldId="264"/>
            <ac:picMk id="3" creationId="{9BDD2660-0F11-4CD2-B6E7-42518D59D78E}"/>
          </ac:picMkLst>
        </pc:picChg>
        <pc:picChg chg="add del mod">
          <ac:chgData name="Lin McMullin" userId="2012eb511a6bbdfc" providerId="LiveId" clId="{893C8CCF-7111-4C64-B56A-99984BBE7F62}" dt="2020-09-26T16:15:24.122" v="2038" actId="21"/>
          <ac:picMkLst>
            <pc:docMk/>
            <pc:sldMk cId="3109384479" sldId="264"/>
            <ac:picMk id="5" creationId="{84FAE889-A031-4975-A779-CF791559F3CB}"/>
          </ac:picMkLst>
        </pc:picChg>
        <pc:picChg chg="add del mod">
          <ac:chgData name="Lin McMullin" userId="2012eb511a6bbdfc" providerId="LiveId" clId="{893C8CCF-7111-4C64-B56A-99984BBE7F62}" dt="2020-09-26T16:16:57.165" v="2048" actId="21"/>
          <ac:picMkLst>
            <pc:docMk/>
            <pc:sldMk cId="3109384479" sldId="264"/>
            <ac:picMk id="6" creationId="{BA34F88B-99B1-4B26-931F-791F0A65213E}"/>
          </ac:picMkLst>
        </pc:picChg>
        <pc:picChg chg="add del mod">
          <ac:chgData name="Lin McMullin" userId="2012eb511a6bbdfc" providerId="LiveId" clId="{893C8CCF-7111-4C64-B56A-99984BBE7F62}" dt="2020-10-30T18:27:16.448" v="7470" actId="21"/>
          <ac:picMkLst>
            <pc:docMk/>
            <pc:sldMk cId="3109384479" sldId="264"/>
            <ac:picMk id="10" creationId="{1F757B07-61FD-42B0-9A67-0A7DBE00F68C}"/>
          </ac:picMkLst>
        </pc:picChg>
      </pc:sldChg>
      <pc:sldChg chg="addSp delSp modSp add mod modAnim modNotesTx">
        <pc:chgData name="Lin McMullin" userId="2012eb511a6bbdfc" providerId="LiveId" clId="{893C8CCF-7111-4C64-B56A-99984BBE7F62}" dt="2020-10-12T15:23:42.603" v="7403"/>
        <pc:sldMkLst>
          <pc:docMk/>
          <pc:sldMk cId="2397828892" sldId="265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2397828892" sldId="265"/>
            <ac:spMk id="2" creationId="{AC36C568-7B75-4FE0-A6E4-33045917A9C8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2397828892" sldId="265"/>
            <ac:spMk id="3" creationId="{00906724-8AB3-44A0-BA82-A62FF650B2DE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2397828892" sldId="265"/>
            <ac:spMk id="3" creationId="{9BB0A354-4370-4954-8B1E-4E61768BD595}"/>
          </ac:spMkLst>
        </pc:spChg>
        <pc:spChg chg="mod">
          <ac:chgData name="Lin McMullin" userId="2012eb511a6bbdfc" providerId="LiveId" clId="{893C8CCF-7111-4C64-B56A-99984BBE7F62}" dt="2020-09-26T16:22:29.656" v="2287" actId="20577"/>
          <ac:spMkLst>
            <pc:docMk/>
            <pc:sldMk cId="2397828892" sldId="265"/>
            <ac:spMk id="11" creationId="{440F0DA7-6E54-4607-ACE7-544D0B32F2BA}"/>
          </ac:spMkLst>
        </pc:spChg>
        <pc:graphicFrameChg chg="add del mod">
          <ac:chgData name="Lin McMullin" userId="2012eb511a6bbdfc" providerId="LiveId" clId="{893C8CCF-7111-4C64-B56A-99984BBE7F62}" dt="2020-09-26T16:31:33.776" v="2563" actId="21"/>
          <ac:graphicFrameMkLst>
            <pc:docMk/>
            <pc:sldMk cId="2397828892" sldId="265"/>
            <ac:graphicFrameMk id="3" creationId="{7DA26EA5-2674-4BB5-A643-EB8EBAAF0D22}"/>
          </ac:graphicFrameMkLst>
        </pc:graphicFrameChg>
        <pc:graphicFrameChg chg="add mod">
          <ac:chgData name="Lin McMullin" userId="2012eb511a6bbdfc" providerId="LiveId" clId="{893C8CCF-7111-4C64-B56A-99984BBE7F62}" dt="2020-09-26T16:31:45.966" v="2567" actId="1076"/>
          <ac:graphicFrameMkLst>
            <pc:docMk/>
            <pc:sldMk cId="2397828892" sldId="265"/>
            <ac:graphicFrameMk id="4" creationId="{DBD3EF05-26D1-4014-A336-42D5DDBFCC48}"/>
          </ac:graphicFrameMkLst>
        </pc:graphicFrameChg>
        <pc:picChg chg="add mod">
          <ac:chgData name="Lin McMullin" userId="2012eb511a6bbdfc" providerId="LiveId" clId="{893C8CCF-7111-4C64-B56A-99984BBE7F62}" dt="2020-09-26T16:22:16.491" v="2282" actId="1076"/>
          <ac:picMkLst>
            <pc:docMk/>
            <pc:sldMk cId="2397828892" sldId="265"/>
            <ac:picMk id="5" creationId="{B52C99EB-A986-4E24-A40F-F5DF2B5C2793}"/>
          </ac:picMkLst>
        </pc:picChg>
        <pc:picChg chg="del">
          <ac:chgData name="Lin McMullin" userId="2012eb511a6bbdfc" providerId="LiveId" clId="{893C8CCF-7111-4C64-B56A-99984BBE7F62}" dt="2020-09-26T16:21:28.193" v="2277" actId="478"/>
          <ac:picMkLst>
            <pc:docMk/>
            <pc:sldMk cId="2397828892" sldId="265"/>
            <ac:picMk id="10" creationId="{1F757B07-61FD-42B0-9A67-0A7DBE00F68C}"/>
          </ac:picMkLst>
        </pc:picChg>
      </pc:sldChg>
      <pc:sldChg chg="new del">
        <pc:chgData name="Lin McMullin" userId="2012eb511a6bbdfc" providerId="LiveId" clId="{893C8CCF-7111-4C64-B56A-99984BBE7F62}" dt="2020-09-26T16:32:55.255" v="2581" actId="680"/>
        <pc:sldMkLst>
          <pc:docMk/>
          <pc:sldMk cId="3643525998" sldId="266"/>
        </pc:sldMkLst>
      </pc:sldChg>
      <pc:sldChg chg="addSp delSp modSp add mod setBg delAnim setClrOvrMap modNotesTx">
        <pc:chgData name="Lin McMullin" userId="2012eb511a6bbdfc" providerId="LiveId" clId="{893C8CCF-7111-4C64-B56A-99984BBE7F62}" dt="2020-10-12T15:23:42.603" v="7403"/>
        <pc:sldMkLst>
          <pc:docMk/>
          <pc:sldMk cId="4065037522" sldId="266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4065037522" sldId="266"/>
            <ac:spMk id="2" creationId="{AC36C568-7B75-4FE0-A6E4-33045917A9C8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4065037522" sldId="266"/>
            <ac:spMk id="3" creationId="{C23646C2-8F9A-43A5-B56B-C62E5F0A2C09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4065037522" sldId="266"/>
            <ac:spMk id="3" creationId="{E540F941-D605-45FA-BFA1-10E3730B0E4A}"/>
          </ac:spMkLst>
        </pc:spChg>
        <pc:spChg chg="mod ord">
          <ac:chgData name="Lin McMullin" userId="2012eb511a6bbdfc" providerId="LiveId" clId="{893C8CCF-7111-4C64-B56A-99984BBE7F62}" dt="2020-09-26T16:36:01.402" v="2619" actId="26606"/>
          <ac:spMkLst>
            <pc:docMk/>
            <pc:sldMk cId="4065037522" sldId="266"/>
            <ac:spMk id="11" creationId="{440F0DA7-6E54-4607-ACE7-544D0B32F2BA}"/>
          </ac:spMkLst>
        </pc:spChg>
        <pc:spChg chg="add del">
          <ac:chgData name="Lin McMullin" userId="2012eb511a6bbdfc" providerId="LiveId" clId="{893C8CCF-7111-4C64-B56A-99984BBE7F62}" dt="2020-09-26T16:35:39.491" v="2611" actId="26606"/>
          <ac:spMkLst>
            <pc:docMk/>
            <pc:sldMk cId="4065037522" sldId="266"/>
            <ac:spMk id="13" creationId="{C3896A03-3945-419A-B66B-4EE266EDD152}"/>
          </ac:spMkLst>
        </pc:spChg>
        <pc:spChg chg="add del">
          <ac:chgData name="Lin McMullin" userId="2012eb511a6bbdfc" providerId="LiveId" clId="{893C8CCF-7111-4C64-B56A-99984BBE7F62}" dt="2020-09-26T16:33:21.860" v="2587" actId="26606"/>
          <ac:spMkLst>
            <pc:docMk/>
            <pc:sldMk cId="4065037522" sldId="266"/>
            <ac:spMk id="16" creationId="{81AEB8A9-B768-4E30-BA55-D919E6687343}"/>
          </ac:spMkLst>
        </pc:spChg>
        <pc:spChg chg="add del">
          <ac:chgData name="Lin McMullin" userId="2012eb511a6bbdfc" providerId="LiveId" clId="{893C8CCF-7111-4C64-B56A-99984BBE7F62}" dt="2020-09-26T16:35:39.491" v="2611" actId="26606"/>
          <ac:spMkLst>
            <pc:docMk/>
            <pc:sldMk cId="4065037522" sldId="266"/>
            <ac:spMk id="18" creationId="{B34F5AD2-EDBD-4BBD-A55C-EAFFD0C7097A}"/>
          </ac:spMkLst>
        </pc:spChg>
        <pc:spChg chg="add del">
          <ac:chgData name="Lin McMullin" userId="2012eb511a6bbdfc" providerId="LiveId" clId="{893C8CCF-7111-4C64-B56A-99984BBE7F62}" dt="2020-09-26T16:35:39.491" v="2611" actId="26606"/>
          <ac:spMkLst>
            <pc:docMk/>
            <pc:sldMk cId="4065037522" sldId="266"/>
            <ac:spMk id="20" creationId="{450D3AD2-FA80-415F-A9CE-54D884561CD7}"/>
          </ac:spMkLst>
        </pc:spChg>
        <pc:spChg chg="add del">
          <ac:chgData name="Lin McMullin" userId="2012eb511a6bbdfc" providerId="LiveId" clId="{893C8CCF-7111-4C64-B56A-99984BBE7F62}" dt="2020-09-26T16:35:41.998" v="2613" actId="26606"/>
          <ac:spMkLst>
            <pc:docMk/>
            <pc:sldMk cId="4065037522" sldId="266"/>
            <ac:spMk id="22" creationId="{5E39A796-BE83-48B1-B33F-35C4A32AAB57}"/>
          </ac:spMkLst>
        </pc:spChg>
        <pc:spChg chg="add del">
          <ac:chgData name="Lin McMullin" userId="2012eb511a6bbdfc" providerId="LiveId" clId="{893C8CCF-7111-4C64-B56A-99984BBE7F62}" dt="2020-09-26T16:35:41.998" v="2613" actId="26606"/>
          <ac:spMkLst>
            <pc:docMk/>
            <pc:sldMk cId="4065037522" sldId="266"/>
            <ac:spMk id="23" creationId="{72F84B47-E267-4194-8194-831DB7B5547F}"/>
          </ac:spMkLst>
        </pc:spChg>
        <pc:spChg chg="add del">
          <ac:chgData name="Lin McMullin" userId="2012eb511a6bbdfc" providerId="LiveId" clId="{893C8CCF-7111-4C64-B56A-99984BBE7F62}" dt="2020-09-26T16:35:46.409" v="2615" actId="26606"/>
          <ac:spMkLst>
            <pc:docMk/>
            <pc:sldMk cId="4065037522" sldId="266"/>
            <ac:spMk id="38" creationId="{A3BAF07C-C39E-42EB-BB22-8D46691D9735}"/>
          </ac:spMkLst>
        </pc:spChg>
        <pc:spChg chg="add del">
          <ac:chgData name="Lin McMullin" userId="2012eb511a6bbdfc" providerId="LiveId" clId="{893C8CCF-7111-4C64-B56A-99984BBE7F62}" dt="2020-09-26T16:35:46.409" v="2615" actId="26606"/>
          <ac:spMkLst>
            <pc:docMk/>
            <pc:sldMk cId="4065037522" sldId="266"/>
            <ac:spMk id="39" creationId="{44C110BA-81E8-4247-853A-5F2B93E92E46}"/>
          </ac:spMkLst>
        </pc:spChg>
        <pc:spChg chg="add del">
          <ac:chgData name="Lin McMullin" userId="2012eb511a6bbdfc" providerId="LiveId" clId="{893C8CCF-7111-4C64-B56A-99984BBE7F62}" dt="2020-09-26T16:35:52.430" v="2617" actId="26606"/>
          <ac:spMkLst>
            <pc:docMk/>
            <pc:sldMk cId="4065037522" sldId="266"/>
            <ac:spMk id="45" creationId="{81AEB8A9-B768-4E30-BA55-D919E6687343}"/>
          </ac:spMkLst>
        </pc:spChg>
        <pc:spChg chg="add del">
          <ac:chgData name="Lin McMullin" userId="2012eb511a6bbdfc" providerId="LiveId" clId="{893C8CCF-7111-4C64-B56A-99984BBE7F62}" dt="2020-09-26T16:36:01.402" v="2619" actId="26606"/>
          <ac:spMkLst>
            <pc:docMk/>
            <pc:sldMk cId="4065037522" sldId="266"/>
            <ac:spMk id="47" creationId="{5AAE9118-0436-4488-AC4A-C14DF6A7B6B1}"/>
          </ac:spMkLst>
        </pc:spChg>
        <pc:spChg chg="add del">
          <ac:chgData name="Lin McMullin" userId="2012eb511a6bbdfc" providerId="LiveId" clId="{893C8CCF-7111-4C64-B56A-99984BBE7F62}" dt="2020-09-26T16:36:01.402" v="2619" actId="26606"/>
          <ac:spMkLst>
            <pc:docMk/>
            <pc:sldMk cId="4065037522" sldId="266"/>
            <ac:spMk id="48" creationId="{07A0C51E-5464-4470-855E-CA530A59BF98}"/>
          </ac:spMkLst>
        </pc:spChg>
        <pc:grpChg chg="add del">
          <ac:chgData name="Lin McMullin" userId="2012eb511a6bbdfc" providerId="LiveId" clId="{893C8CCF-7111-4C64-B56A-99984BBE7F62}" dt="2020-09-26T16:35:46.409" v="2615" actId="26606"/>
          <ac:grpSpMkLst>
            <pc:docMk/>
            <pc:sldMk cId="4065037522" sldId="266"/>
            <ac:grpSpMk id="40" creationId="{D8E9CF54-0466-4261-9E62-0249E60E1886}"/>
          </ac:grpSpMkLst>
        </pc:grpChg>
        <pc:graphicFrameChg chg="del">
          <ac:chgData name="Lin McMullin" userId="2012eb511a6bbdfc" providerId="LiveId" clId="{893C8CCF-7111-4C64-B56A-99984BBE7F62}" dt="2020-09-26T16:33:02.668" v="2584" actId="21"/>
          <ac:graphicFrameMkLst>
            <pc:docMk/>
            <pc:sldMk cId="4065037522" sldId="266"/>
            <ac:graphicFrameMk id="4" creationId="{DBD3EF05-26D1-4014-A336-42D5DDBFCC48}"/>
          </ac:graphicFrameMkLst>
        </pc:graphicFrameChg>
        <pc:picChg chg="del">
          <ac:chgData name="Lin McMullin" userId="2012eb511a6bbdfc" providerId="LiveId" clId="{893C8CCF-7111-4C64-B56A-99984BBE7F62}" dt="2020-09-26T16:33:00.782" v="2583" actId="21"/>
          <ac:picMkLst>
            <pc:docMk/>
            <pc:sldMk cId="4065037522" sldId="266"/>
            <ac:picMk id="5" creationId="{B52C99EB-A986-4E24-A40F-F5DF2B5C2793}"/>
          </ac:picMkLst>
        </pc:picChg>
        <pc:picChg chg="add mod">
          <ac:chgData name="Lin McMullin" userId="2012eb511a6bbdfc" providerId="LiveId" clId="{893C8CCF-7111-4C64-B56A-99984BBE7F62}" dt="2020-09-26T16:36:01.402" v="2619" actId="26606"/>
          <ac:picMkLst>
            <pc:docMk/>
            <pc:sldMk cId="4065037522" sldId="266"/>
            <ac:picMk id="6" creationId="{FF7B24D8-C27D-4440-BE46-ACAED204B48D}"/>
          </ac:picMkLst>
        </pc:picChg>
      </pc:sldChg>
      <pc:sldChg chg="addSp delSp modSp add mod modNotesTx">
        <pc:chgData name="Lin McMullin" userId="2012eb511a6bbdfc" providerId="LiveId" clId="{893C8CCF-7111-4C64-B56A-99984BBE7F62}" dt="2020-10-12T15:23:42.603" v="7403"/>
        <pc:sldMkLst>
          <pc:docMk/>
          <pc:sldMk cId="3641954662" sldId="267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3641954662" sldId="267"/>
            <ac:spMk id="2" creationId="{AC36C568-7B75-4FE0-A6E4-33045917A9C8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3641954662" sldId="267"/>
            <ac:spMk id="3" creationId="{2973544B-6718-41FD-B1B8-A839612AC8AD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3641954662" sldId="267"/>
            <ac:spMk id="3" creationId="{D31FC796-4A0F-49C0-A274-6B33BA9C22ED}"/>
          </ac:spMkLst>
        </pc:spChg>
        <pc:spChg chg="mod">
          <ac:chgData name="Lin McMullin" userId="2012eb511a6bbdfc" providerId="LiveId" clId="{893C8CCF-7111-4C64-B56A-99984BBE7F62}" dt="2020-09-26T16:37:17.669" v="2638" actId="20577"/>
          <ac:spMkLst>
            <pc:docMk/>
            <pc:sldMk cId="3641954662" sldId="267"/>
            <ac:spMk id="11" creationId="{440F0DA7-6E54-4607-ACE7-544D0B32F2BA}"/>
          </ac:spMkLst>
        </pc:spChg>
        <pc:picChg chg="add mod">
          <ac:chgData name="Lin McMullin" userId="2012eb511a6bbdfc" providerId="LiveId" clId="{893C8CCF-7111-4C64-B56A-99984BBE7F62}" dt="2020-09-26T16:37:06.770" v="2628" actId="1076"/>
          <ac:picMkLst>
            <pc:docMk/>
            <pc:sldMk cId="3641954662" sldId="267"/>
            <ac:picMk id="5" creationId="{D1011DAE-81D8-420C-A648-4D94465A67EC}"/>
          </ac:picMkLst>
        </pc:picChg>
        <pc:picChg chg="del">
          <ac:chgData name="Lin McMullin" userId="2012eb511a6bbdfc" providerId="LiveId" clId="{893C8CCF-7111-4C64-B56A-99984BBE7F62}" dt="2020-09-26T16:36:09.517" v="2621" actId="21"/>
          <ac:picMkLst>
            <pc:docMk/>
            <pc:sldMk cId="3641954662" sldId="267"/>
            <ac:picMk id="6" creationId="{FF7B24D8-C27D-4440-BE46-ACAED204B48D}"/>
          </ac:picMkLst>
        </pc:picChg>
      </pc:sldChg>
      <pc:sldChg chg="addSp delSp modSp new mod ord modAnim modNotesTx">
        <pc:chgData name="Lin McMullin" userId="2012eb511a6bbdfc" providerId="LiveId" clId="{893C8CCF-7111-4C64-B56A-99984BBE7F62}" dt="2020-10-30T18:41:11.215" v="7793" actId="20577"/>
        <pc:sldMkLst>
          <pc:docMk/>
          <pc:sldMk cId="4205266881" sldId="268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4205266881" sldId="268"/>
            <ac:spMk id="2" creationId="{8B29DDB9-B3AF-4841-AD6B-62117746EAC9}"/>
          </ac:spMkLst>
        </pc:spChg>
        <pc:spChg chg="add mod">
          <ac:chgData name="Lin McMullin" userId="2012eb511a6bbdfc" providerId="LiveId" clId="{893C8CCF-7111-4C64-B56A-99984BBE7F62}" dt="2020-10-12T14:45:42.423" v="7126" actId="14100"/>
          <ac:spMkLst>
            <pc:docMk/>
            <pc:sldMk cId="4205266881" sldId="268"/>
            <ac:spMk id="3" creationId="{D68AD281-E28B-4956-92F6-7700974726A2}"/>
          </ac:spMkLst>
        </pc:spChg>
        <pc:spChg chg="add mod">
          <ac:chgData name="Lin McMullin" userId="2012eb511a6bbdfc" providerId="LiveId" clId="{893C8CCF-7111-4C64-B56A-99984BBE7F62}" dt="2020-10-30T18:38:36.265" v="7693" actId="14100"/>
          <ac:spMkLst>
            <pc:docMk/>
            <pc:sldMk cId="4205266881" sldId="268"/>
            <ac:spMk id="4" creationId="{42168DDE-16F7-4814-8D6A-70580F470A21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4205266881" sldId="268"/>
            <ac:spMk id="5" creationId="{15078472-5E27-4E4D-9E00-DD1503D1A7CF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4205266881" sldId="268"/>
            <ac:spMk id="5" creationId="{98360E12-E56A-4B20-A53B-7950B8B46A16}"/>
          </ac:spMkLst>
        </pc:spChg>
        <pc:spChg chg="add del">
          <ac:chgData name="Lin McMullin" userId="2012eb511a6bbdfc" providerId="LiveId" clId="{893C8CCF-7111-4C64-B56A-99984BBE7F62}" dt="2020-09-27T13:56:39.356" v="2928" actId="22"/>
          <ac:spMkLst>
            <pc:docMk/>
            <pc:sldMk cId="4205266881" sldId="268"/>
            <ac:spMk id="6" creationId="{49E9478F-8483-46F9-BC7E-CE6BF3A28F03}"/>
          </ac:spMkLst>
        </pc:spChg>
        <pc:spChg chg="add mod">
          <ac:chgData name="Lin McMullin" userId="2012eb511a6bbdfc" providerId="LiveId" clId="{893C8CCF-7111-4C64-B56A-99984BBE7F62}" dt="2020-10-30T18:39:49.088" v="7697" actId="207"/>
          <ac:spMkLst>
            <pc:docMk/>
            <pc:sldMk cId="4205266881" sldId="268"/>
            <ac:spMk id="7" creationId="{922E5F2D-1B2A-417D-9BDC-CF333E4DB6A6}"/>
          </ac:spMkLst>
        </pc:spChg>
        <pc:spChg chg="add mod">
          <ac:chgData name="Lin McMullin" userId="2012eb511a6bbdfc" providerId="LiveId" clId="{893C8CCF-7111-4C64-B56A-99984BBE7F62}" dt="2020-10-30T18:38:46.472" v="7694" actId="1076"/>
          <ac:spMkLst>
            <pc:docMk/>
            <pc:sldMk cId="4205266881" sldId="268"/>
            <ac:spMk id="8" creationId="{1B79B2D2-8152-4914-8332-44405948DCC3}"/>
          </ac:spMkLst>
        </pc:spChg>
        <pc:spChg chg="add mod">
          <ac:chgData name="Lin McMullin" userId="2012eb511a6bbdfc" providerId="LiveId" clId="{893C8CCF-7111-4C64-B56A-99984BBE7F62}" dt="2020-10-30T18:38:49.606" v="7695" actId="1076"/>
          <ac:spMkLst>
            <pc:docMk/>
            <pc:sldMk cId="4205266881" sldId="268"/>
            <ac:spMk id="10" creationId="{3E32F0CD-9E10-4C4F-8F62-BC61CFCDE85B}"/>
          </ac:spMkLst>
        </pc:spChg>
      </pc:sldChg>
      <pc:sldChg chg="addSp delSp modSp add mod modAnim modNotesTx">
        <pc:chgData name="Lin McMullin" userId="2012eb511a6bbdfc" providerId="LiveId" clId="{893C8CCF-7111-4C64-B56A-99984BBE7F62}" dt="2020-10-12T15:23:42.603" v="7403"/>
        <pc:sldMkLst>
          <pc:docMk/>
          <pc:sldMk cId="727419481" sldId="269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727419481" sldId="269"/>
            <ac:spMk id="2" creationId="{AC36C568-7B75-4FE0-A6E4-33045917A9C8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727419481" sldId="269"/>
            <ac:spMk id="4" creationId="{0F4A06AC-7F78-446E-A0AF-0B94777DB652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727419481" sldId="269"/>
            <ac:spMk id="4" creationId="{4E88FCD8-775D-462F-BAA4-A1474E669D89}"/>
          </ac:spMkLst>
        </pc:spChg>
        <pc:spChg chg="mod">
          <ac:chgData name="Lin McMullin" userId="2012eb511a6bbdfc" providerId="LiveId" clId="{893C8CCF-7111-4C64-B56A-99984BBE7F62}" dt="2020-09-27T14:22:16.995" v="3717" actId="14100"/>
          <ac:spMkLst>
            <pc:docMk/>
            <pc:sldMk cId="727419481" sldId="269"/>
            <ac:spMk id="11" creationId="{440F0DA7-6E54-4607-ACE7-544D0B32F2BA}"/>
          </ac:spMkLst>
        </pc:spChg>
        <pc:picChg chg="add mod modCrop">
          <ac:chgData name="Lin McMullin" userId="2012eb511a6bbdfc" providerId="LiveId" clId="{893C8CCF-7111-4C64-B56A-99984BBE7F62}" dt="2020-09-27T14:24:05.696" v="3727" actId="1076"/>
          <ac:picMkLst>
            <pc:docMk/>
            <pc:sldMk cId="727419481" sldId="269"/>
            <ac:picMk id="3" creationId="{5D0B2EF9-4735-4832-890B-FDD94F511F41}"/>
          </ac:picMkLst>
        </pc:picChg>
        <pc:picChg chg="add mod">
          <ac:chgData name="Lin McMullin" userId="2012eb511a6bbdfc" providerId="LiveId" clId="{893C8CCF-7111-4C64-B56A-99984BBE7F62}" dt="2020-09-27T15:20:06.121" v="4407" actId="1076"/>
          <ac:picMkLst>
            <pc:docMk/>
            <pc:sldMk cId="727419481" sldId="269"/>
            <ac:picMk id="5" creationId="{BD35E212-1095-4872-BAF7-693C1EBE2931}"/>
          </ac:picMkLst>
        </pc:picChg>
        <pc:picChg chg="del">
          <ac:chgData name="Lin McMullin" userId="2012eb511a6bbdfc" providerId="LiveId" clId="{893C8CCF-7111-4C64-B56A-99984BBE7F62}" dt="2020-09-27T14:21:50.285" v="3682" actId="21"/>
          <ac:picMkLst>
            <pc:docMk/>
            <pc:sldMk cId="727419481" sldId="269"/>
            <ac:picMk id="5" creationId="{D1011DAE-81D8-420C-A648-4D94465A67EC}"/>
          </ac:picMkLst>
        </pc:picChg>
      </pc:sldChg>
      <pc:sldChg chg="addSp delSp modSp add mod ord delAnim modAnim modNotesTx">
        <pc:chgData name="Lin McMullin" userId="2012eb511a6bbdfc" providerId="LiveId" clId="{893C8CCF-7111-4C64-B56A-99984BBE7F62}" dt="2020-10-12T15:23:42.603" v="7403"/>
        <pc:sldMkLst>
          <pc:docMk/>
          <pc:sldMk cId="4174676904" sldId="270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4174676904" sldId="270"/>
            <ac:spMk id="2" creationId="{AC36C568-7B75-4FE0-A6E4-33045917A9C8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4174676904" sldId="270"/>
            <ac:spMk id="5" creationId="{8286B037-46AE-4DBB-B78D-0BDDCB6F3F32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4174676904" sldId="270"/>
            <ac:spMk id="5" creationId="{AE7C8246-1BB6-4AB9-8096-9732A6B27571}"/>
          </ac:spMkLst>
        </pc:spChg>
        <pc:spChg chg="add mod">
          <ac:chgData name="Lin McMullin" userId="2012eb511a6bbdfc" providerId="LiveId" clId="{893C8CCF-7111-4C64-B56A-99984BBE7F62}" dt="2020-10-12T14:53:33.657" v="7175" actId="14100"/>
          <ac:spMkLst>
            <pc:docMk/>
            <pc:sldMk cId="4174676904" sldId="270"/>
            <ac:spMk id="8" creationId="{61F46A0B-B6FE-4FA5-A2D2-DA39D645F38D}"/>
          </ac:spMkLst>
        </pc:spChg>
        <pc:picChg chg="mod modCrop">
          <ac:chgData name="Lin McMullin" userId="2012eb511a6bbdfc" providerId="LiveId" clId="{893C8CCF-7111-4C64-B56A-99984BBE7F62}" dt="2020-09-27T14:33:01.928" v="3774" actId="732"/>
          <ac:picMkLst>
            <pc:docMk/>
            <pc:sldMk cId="4174676904" sldId="270"/>
            <ac:picMk id="3" creationId="{5D0B2EF9-4735-4832-890B-FDD94F511F41}"/>
          </ac:picMkLst>
        </pc:picChg>
        <pc:picChg chg="add mod modCrop">
          <ac:chgData name="Lin McMullin" userId="2012eb511a6bbdfc" providerId="LiveId" clId="{893C8CCF-7111-4C64-B56A-99984BBE7F62}" dt="2020-09-27T14:26:42.314" v="3753" actId="1076"/>
          <ac:picMkLst>
            <pc:docMk/>
            <pc:sldMk cId="4174676904" sldId="270"/>
            <ac:picMk id="4" creationId="{3A6422EC-D7EC-455F-88D8-9A28AD287476}"/>
          </ac:picMkLst>
        </pc:picChg>
        <pc:picChg chg="add del mod modCrop">
          <ac:chgData name="Lin McMullin" userId="2012eb511a6bbdfc" providerId="LiveId" clId="{893C8CCF-7111-4C64-B56A-99984BBE7F62}" dt="2020-09-27T14:32:45.823" v="3773" actId="21"/>
          <ac:picMkLst>
            <pc:docMk/>
            <pc:sldMk cId="4174676904" sldId="270"/>
            <ac:picMk id="5" creationId="{02DFBA2A-640A-405B-8E12-E4D17A8F6B12}"/>
          </ac:picMkLst>
        </pc:picChg>
        <pc:picChg chg="add del">
          <ac:chgData name="Lin McMullin" userId="2012eb511a6bbdfc" providerId="LiveId" clId="{893C8CCF-7111-4C64-B56A-99984BBE7F62}" dt="2020-09-27T15:16:20.198" v="4397"/>
          <ac:picMkLst>
            <pc:docMk/>
            <pc:sldMk cId="4174676904" sldId="270"/>
            <ac:picMk id="6" creationId="{A606107F-96DA-4C9A-911E-5ADEBAFD8645}"/>
          </ac:picMkLst>
        </pc:picChg>
      </pc:sldChg>
      <pc:sldChg chg="addSp delSp modSp add mod ord delAnim modNotesTx">
        <pc:chgData name="Lin McMullin" userId="2012eb511a6bbdfc" providerId="LiveId" clId="{893C8CCF-7111-4C64-B56A-99984BBE7F62}" dt="2020-10-12T15:23:42.603" v="7403"/>
        <pc:sldMkLst>
          <pc:docMk/>
          <pc:sldMk cId="3925456350" sldId="271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3925456350" sldId="271"/>
            <ac:spMk id="2" creationId="{AC36C568-7B75-4FE0-A6E4-33045917A9C8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3925456350" sldId="271"/>
            <ac:spMk id="4" creationId="{82828C1A-8108-4B6E-AED5-0EB9D6604F66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3925456350" sldId="271"/>
            <ac:spMk id="4" creationId="{BA0966C4-7939-4B5C-88D6-7D0DD219374D}"/>
          </ac:spMkLst>
        </pc:spChg>
        <pc:graphicFrameChg chg="add mod">
          <ac:chgData name="Lin McMullin" userId="2012eb511a6bbdfc" providerId="LiveId" clId="{893C8CCF-7111-4C64-B56A-99984BBE7F62}" dt="2020-09-27T14:38:08.950" v="3950" actId="1076"/>
          <ac:graphicFrameMkLst>
            <pc:docMk/>
            <pc:sldMk cId="3925456350" sldId="271"/>
            <ac:graphicFrameMk id="6" creationId="{04A157DC-F68F-4BFB-872C-26AAB9CC1D41}"/>
          </ac:graphicFrameMkLst>
        </pc:graphicFrameChg>
        <pc:picChg chg="mod">
          <ac:chgData name="Lin McMullin" userId="2012eb511a6bbdfc" providerId="LiveId" clId="{893C8CCF-7111-4C64-B56A-99984BBE7F62}" dt="2020-09-27T14:35:54.340" v="3857" actId="1076"/>
          <ac:picMkLst>
            <pc:docMk/>
            <pc:sldMk cId="3925456350" sldId="271"/>
            <ac:picMk id="3" creationId="{5D0B2EF9-4735-4832-890B-FDD94F511F41}"/>
          </ac:picMkLst>
        </pc:picChg>
        <pc:picChg chg="del">
          <ac:chgData name="Lin McMullin" userId="2012eb511a6bbdfc" providerId="LiveId" clId="{893C8CCF-7111-4C64-B56A-99984BBE7F62}" dt="2020-09-27T14:34:01.789" v="3847" actId="21"/>
          <ac:picMkLst>
            <pc:docMk/>
            <pc:sldMk cId="3925456350" sldId="271"/>
            <ac:picMk id="4" creationId="{3A6422EC-D7EC-455F-88D8-9A28AD287476}"/>
          </ac:picMkLst>
        </pc:picChg>
        <pc:picChg chg="mod">
          <ac:chgData name="Lin McMullin" userId="2012eb511a6bbdfc" providerId="LiveId" clId="{893C8CCF-7111-4C64-B56A-99984BBE7F62}" dt="2020-09-27T14:37:26.672" v="3945" actId="1076"/>
          <ac:picMkLst>
            <pc:docMk/>
            <pc:sldMk cId="3925456350" sldId="271"/>
            <ac:picMk id="5" creationId="{02DFBA2A-640A-405B-8E12-E4D17A8F6B12}"/>
          </ac:picMkLst>
        </pc:picChg>
      </pc:sldChg>
      <pc:sldChg chg="addSp delSp modSp add mod delAnim modNotesTx">
        <pc:chgData name="Lin McMullin" userId="2012eb511a6bbdfc" providerId="LiveId" clId="{893C8CCF-7111-4C64-B56A-99984BBE7F62}" dt="2020-10-12T15:23:42.603" v="7403"/>
        <pc:sldMkLst>
          <pc:docMk/>
          <pc:sldMk cId="1300690632" sldId="272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1300690632" sldId="272"/>
            <ac:spMk id="2" creationId="{AC36C568-7B75-4FE0-A6E4-33045917A9C8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1300690632" sldId="272"/>
            <ac:spMk id="3" creationId="{21B87AFC-3415-482A-97CC-C4F290AD32D1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1300690632" sldId="272"/>
            <ac:spMk id="3" creationId="{421A2465-EF78-4A8F-AA7E-CCE23B9D71E2}"/>
          </ac:spMkLst>
        </pc:spChg>
        <pc:spChg chg="mod">
          <ac:chgData name="Lin McMullin" userId="2012eb511a6bbdfc" providerId="LiveId" clId="{893C8CCF-7111-4C64-B56A-99984BBE7F62}" dt="2020-09-27T14:41:46.556" v="3999" actId="1076"/>
          <ac:spMkLst>
            <pc:docMk/>
            <pc:sldMk cId="1300690632" sldId="272"/>
            <ac:spMk id="11" creationId="{440F0DA7-6E54-4607-ACE7-544D0B32F2BA}"/>
          </ac:spMkLst>
        </pc:spChg>
        <pc:graphicFrameChg chg="del">
          <ac:chgData name="Lin McMullin" userId="2012eb511a6bbdfc" providerId="LiveId" clId="{893C8CCF-7111-4C64-B56A-99984BBE7F62}" dt="2020-09-27T14:39:47.265" v="3953" actId="21"/>
          <ac:graphicFrameMkLst>
            <pc:docMk/>
            <pc:sldMk cId="1300690632" sldId="272"/>
            <ac:graphicFrameMk id="6" creationId="{04A157DC-F68F-4BFB-872C-26AAB9CC1D41}"/>
          </ac:graphicFrameMkLst>
        </pc:graphicFrameChg>
        <pc:picChg chg="del">
          <ac:chgData name="Lin McMullin" userId="2012eb511a6bbdfc" providerId="LiveId" clId="{893C8CCF-7111-4C64-B56A-99984BBE7F62}" dt="2020-09-27T14:39:45.562" v="3952" actId="21"/>
          <ac:picMkLst>
            <pc:docMk/>
            <pc:sldMk cId="1300690632" sldId="272"/>
            <ac:picMk id="3" creationId="{5D0B2EF9-4735-4832-890B-FDD94F511F41}"/>
          </ac:picMkLst>
        </pc:picChg>
        <pc:picChg chg="add mod ord">
          <ac:chgData name="Lin McMullin" userId="2012eb511a6bbdfc" providerId="LiveId" clId="{893C8CCF-7111-4C64-B56A-99984BBE7F62}" dt="2020-09-27T14:42:00.719" v="4002" actId="1076"/>
          <ac:picMkLst>
            <pc:docMk/>
            <pc:sldMk cId="1300690632" sldId="272"/>
            <ac:picMk id="4" creationId="{1C43F3DD-1F1C-4F3D-9496-0399DD0218A9}"/>
          </ac:picMkLst>
        </pc:picChg>
        <pc:picChg chg="del">
          <ac:chgData name="Lin McMullin" userId="2012eb511a6bbdfc" providerId="LiveId" clId="{893C8CCF-7111-4C64-B56A-99984BBE7F62}" dt="2020-09-27T14:39:48.560" v="3954" actId="21"/>
          <ac:picMkLst>
            <pc:docMk/>
            <pc:sldMk cId="1300690632" sldId="272"/>
            <ac:picMk id="5" creationId="{02DFBA2A-640A-405B-8E12-E4D17A8F6B12}"/>
          </ac:picMkLst>
        </pc:picChg>
      </pc:sldChg>
      <pc:sldChg chg="addSp delSp modSp add mod ord modAnim">
        <pc:chgData name="Lin McMullin" userId="2012eb511a6bbdfc" providerId="LiveId" clId="{893C8CCF-7111-4C64-B56A-99984BBE7F62}" dt="2020-10-30T18:42:57.338" v="7798"/>
        <pc:sldMkLst>
          <pc:docMk/>
          <pc:sldMk cId="449650813" sldId="273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449650813" sldId="273"/>
            <ac:spMk id="2" creationId="{AC36C568-7B75-4FE0-A6E4-33045917A9C8}"/>
          </ac:spMkLst>
        </pc:spChg>
        <pc:spChg chg="add del mod">
          <ac:chgData name="Lin McMullin" userId="2012eb511a6bbdfc" providerId="LiveId" clId="{893C8CCF-7111-4C64-B56A-99984BBE7F62}" dt="2020-09-27T14:43:22.588" v="4011"/>
          <ac:spMkLst>
            <pc:docMk/>
            <pc:sldMk cId="449650813" sldId="273"/>
            <ac:spMk id="3" creationId="{1D241412-C26E-4AE8-85BD-7C6D157654B0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449650813" sldId="273"/>
            <ac:spMk id="3" creationId="{5693660E-FD23-48C3-B164-77C84DFF3D23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449650813" sldId="273"/>
            <ac:spMk id="3" creationId="{DE0443C9-EECC-49B8-9AAC-CBA9D7941342}"/>
          </ac:spMkLst>
        </pc:spChg>
        <pc:spChg chg="add mod topLvl">
          <ac:chgData name="Lin McMullin" userId="2012eb511a6bbdfc" providerId="LiveId" clId="{893C8CCF-7111-4C64-B56A-99984BBE7F62}" dt="2020-09-27T14:44:42.278" v="4019" actId="164"/>
          <ac:spMkLst>
            <pc:docMk/>
            <pc:sldMk cId="449650813" sldId="273"/>
            <ac:spMk id="5" creationId="{2F63E927-1FAA-4232-A51F-482A21006CE0}"/>
          </ac:spMkLst>
        </pc:spChg>
        <pc:grpChg chg="add del mod ord">
          <ac:chgData name="Lin McMullin" userId="2012eb511a6bbdfc" providerId="LiveId" clId="{893C8CCF-7111-4C64-B56A-99984BBE7F62}" dt="2020-09-27T14:44:17.430" v="4017" actId="165"/>
          <ac:grpSpMkLst>
            <pc:docMk/>
            <pc:sldMk cId="449650813" sldId="273"/>
            <ac:grpSpMk id="6" creationId="{CA7BFB5A-3CB4-4045-B7EA-79D574D9899D}"/>
          </ac:grpSpMkLst>
        </pc:grpChg>
        <pc:grpChg chg="add mod">
          <ac:chgData name="Lin McMullin" userId="2012eb511a6bbdfc" providerId="LiveId" clId="{893C8CCF-7111-4C64-B56A-99984BBE7F62}" dt="2020-09-27T14:44:42.278" v="4019" actId="164"/>
          <ac:grpSpMkLst>
            <pc:docMk/>
            <pc:sldMk cId="449650813" sldId="273"/>
            <ac:grpSpMk id="7" creationId="{65402ADA-73B4-42E4-8264-7AED2F6EB172}"/>
          </ac:grpSpMkLst>
        </pc:grpChg>
        <pc:picChg chg="add mod">
          <ac:chgData name="Lin McMullin" userId="2012eb511a6bbdfc" providerId="LiveId" clId="{893C8CCF-7111-4C64-B56A-99984BBE7F62}" dt="2020-10-30T18:42:31.878" v="7795" actId="1076"/>
          <ac:picMkLst>
            <pc:docMk/>
            <pc:sldMk cId="449650813" sldId="273"/>
            <ac:picMk id="3" creationId="{95090846-F810-40EE-8E64-3EED4B027CB6}"/>
          </ac:picMkLst>
        </pc:picChg>
        <pc:picChg chg="mod topLvl modCrop">
          <ac:chgData name="Lin McMullin" userId="2012eb511a6bbdfc" providerId="LiveId" clId="{893C8CCF-7111-4C64-B56A-99984BBE7F62}" dt="2020-09-27T14:44:42.278" v="4019" actId="164"/>
          <ac:picMkLst>
            <pc:docMk/>
            <pc:sldMk cId="449650813" sldId="273"/>
            <ac:picMk id="4" creationId="{1C43F3DD-1F1C-4F3D-9496-0399DD0218A9}"/>
          </ac:picMkLst>
        </pc:picChg>
        <pc:picChg chg="add mod modCrop">
          <ac:chgData name="Lin McMullin" userId="2012eb511a6bbdfc" providerId="LiveId" clId="{893C8CCF-7111-4C64-B56A-99984BBE7F62}" dt="2020-09-27T14:45:29.720" v="4024" actId="1076"/>
          <ac:picMkLst>
            <pc:docMk/>
            <pc:sldMk cId="449650813" sldId="273"/>
            <ac:picMk id="8" creationId="{BBB37CC9-A78A-4326-8DB4-7E6991ECBB49}"/>
          </ac:picMkLst>
        </pc:picChg>
        <pc:picChg chg="add mod">
          <ac:chgData name="Lin McMullin" userId="2012eb511a6bbdfc" providerId="LiveId" clId="{893C8CCF-7111-4C64-B56A-99984BBE7F62}" dt="2020-09-27T14:47:50.549" v="4029" actId="1076"/>
          <ac:picMkLst>
            <pc:docMk/>
            <pc:sldMk cId="449650813" sldId="273"/>
            <ac:picMk id="9" creationId="{96871C52-B181-4EDA-AA03-58BD0FBB91BF}"/>
          </ac:picMkLst>
        </pc:picChg>
      </pc:sldChg>
      <pc:sldChg chg="addSp delSp modSp add mod">
        <pc:chgData name="Lin McMullin" userId="2012eb511a6bbdfc" providerId="LiveId" clId="{893C8CCF-7111-4C64-B56A-99984BBE7F62}" dt="2020-10-12T15:23:42.603" v="7403"/>
        <pc:sldMkLst>
          <pc:docMk/>
          <pc:sldMk cId="694467272" sldId="274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694467272" sldId="274"/>
            <ac:spMk id="2" creationId="{AC36C568-7B75-4FE0-A6E4-33045917A9C8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694467272" sldId="274"/>
            <ac:spMk id="4" creationId="{16FC294A-3DF6-499F-8C10-63E92647E221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694467272" sldId="274"/>
            <ac:spMk id="4" creationId="{E7BF1753-3DDA-4491-AB07-E64D11B3D001}"/>
          </ac:spMkLst>
        </pc:spChg>
        <pc:spChg chg="add mod">
          <ac:chgData name="Lin McMullin" userId="2012eb511a6bbdfc" providerId="LiveId" clId="{893C8CCF-7111-4C64-B56A-99984BBE7F62}" dt="2020-09-27T14:53:16.819" v="4061" actId="164"/>
          <ac:spMkLst>
            <pc:docMk/>
            <pc:sldMk cId="694467272" sldId="274"/>
            <ac:spMk id="5" creationId="{4E373B35-F8EA-4E1C-9F24-85D42BB79D88}"/>
          </ac:spMkLst>
        </pc:spChg>
        <pc:spChg chg="mod">
          <ac:chgData name="Lin McMullin" userId="2012eb511a6bbdfc" providerId="LiveId" clId="{893C8CCF-7111-4C64-B56A-99984BBE7F62}" dt="2020-09-27T14:51:37.403" v="4050" actId="14100"/>
          <ac:spMkLst>
            <pc:docMk/>
            <pc:sldMk cId="694467272" sldId="274"/>
            <ac:spMk id="11" creationId="{440F0DA7-6E54-4607-ACE7-544D0B32F2BA}"/>
          </ac:spMkLst>
        </pc:spChg>
        <pc:grpChg chg="add mod">
          <ac:chgData name="Lin McMullin" userId="2012eb511a6bbdfc" providerId="LiveId" clId="{893C8CCF-7111-4C64-B56A-99984BBE7F62}" dt="2020-09-27T14:53:43.061" v="4067" actId="1036"/>
          <ac:grpSpMkLst>
            <pc:docMk/>
            <pc:sldMk cId="694467272" sldId="274"/>
            <ac:grpSpMk id="6" creationId="{85612B56-94D4-46B9-8E19-49E026876C40}"/>
          </ac:grpSpMkLst>
        </pc:grpChg>
        <pc:picChg chg="add mod">
          <ac:chgData name="Lin McMullin" userId="2012eb511a6bbdfc" providerId="LiveId" clId="{893C8CCF-7111-4C64-B56A-99984BBE7F62}" dt="2020-09-27T14:53:16.819" v="4061" actId="164"/>
          <ac:picMkLst>
            <pc:docMk/>
            <pc:sldMk cId="694467272" sldId="274"/>
            <ac:picMk id="3" creationId="{FF731E18-2226-4CC2-9946-9B3B2BEE1E7D}"/>
          </ac:picMkLst>
        </pc:picChg>
        <pc:picChg chg="del">
          <ac:chgData name="Lin McMullin" userId="2012eb511a6bbdfc" providerId="LiveId" clId="{893C8CCF-7111-4C64-B56A-99984BBE7F62}" dt="2020-09-27T14:51:08.246" v="4035" actId="21"/>
          <ac:picMkLst>
            <pc:docMk/>
            <pc:sldMk cId="694467272" sldId="274"/>
            <ac:picMk id="4" creationId="{1C43F3DD-1F1C-4F3D-9496-0399DD0218A9}"/>
          </ac:picMkLst>
        </pc:picChg>
      </pc:sldChg>
      <pc:sldChg chg="addSp delSp modSp add mod modAnim">
        <pc:chgData name="Lin McMullin" userId="2012eb511a6bbdfc" providerId="LiveId" clId="{893C8CCF-7111-4C64-B56A-99984BBE7F62}" dt="2020-10-30T18:45:53.206" v="7845" actId="1038"/>
        <pc:sldMkLst>
          <pc:docMk/>
          <pc:sldMk cId="985648413" sldId="275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985648413" sldId="275"/>
            <ac:spMk id="2" creationId="{AC36C568-7B75-4FE0-A6E4-33045917A9C8}"/>
          </ac:spMkLst>
        </pc:spChg>
        <pc:spChg chg="del topLvl">
          <ac:chgData name="Lin McMullin" userId="2012eb511a6bbdfc" providerId="LiveId" clId="{893C8CCF-7111-4C64-B56A-99984BBE7F62}" dt="2020-09-27T14:54:06.641" v="4069" actId="21"/>
          <ac:spMkLst>
            <pc:docMk/>
            <pc:sldMk cId="985648413" sldId="275"/>
            <ac:spMk id="5" creationId="{4E373B35-F8EA-4E1C-9F24-85D42BB79D88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985648413" sldId="275"/>
            <ac:spMk id="5" creationId="{D67B639B-3163-4552-B268-F0F12F9F406C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985648413" sldId="275"/>
            <ac:spMk id="5" creationId="{F43E9DC1-5BA8-49AD-ACBE-0809F8B4E9CF}"/>
          </ac:spMkLst>
        </pc:spChg>
        <pc:spChg chg="add mod">
          <ac:chgData name="Lin McMullin" userId="2012eb511a6bbdfc" providerId="LiveId" clId="{893C8CCF-7111-4C64-B56A-99984BBE7F62}" dt="2020-10-30T18:45:53.206" v="7845" actId="1038"/>
          <ac:spMkLst>
            <pc:docMk/>
            <pc:sldMk cId="985648413" sldId="275"/>
            <ac:spMk id="8" creationId="{6DC14549-8DAE-4F26-9E9D-7E501A574502}"/>
          </ac:spMkLst>
        </pc:spChg>
        <pc:spChg chg="mod">
          <ac:chgData name="Lin McMullin" userId="2012eb511a6bbdfc" providerId="LiveId" clId="{893C8CCF-7111-4C64-B56A-99984BBE7F62}" dt="2020-10-30T18:43:34.203" v="7799"/>
          <ac:spMkLst>
            <pc:docMk/>
            <pc:sldMk cId="985648413" sldId="275"/>
            <ac:spMk id="12" creationId="{04A967A0-9ABD-4658-9457-AD28D7DE625A}"/>
          </ac:spMkLst>
        </pc:spChg>
        <pc:grpChg chg="del">
          <ac:chgData name="Lin McMullin" userId="2012eb511a6bbdfc" providerId="LiveId" clId="{893C8CCF-7111-4C64-B56A-99984BBE7F62}" dt="2020-09-27T14:54:06.641" v="4069" actId="21"/>
          <ac:grpSpMkLst>
            <pc:docMk/>
            <pc:sldMk cId="985648413" sldId="275"/>
            <ac:grpSpMk id="6" creationId="{85612B56-94D4-46B9-8E19-49E026876C40}"/>
          </ac:grpSpMkLst>
        </pc:grpChg>
        <pc:grpChg chg="add del mod">
          <ac:chgData name="Lin McMullin" userId="2012eb511a6bbdfc" providerId="LiveId" clId="{893C8CCF-7111-4C64-B56A-99984BBE7F62}" dt="2020-10-30T18:44:07.912" v="7801" actId="21"/>
          <ac:grpSpMkLst>
            <pc:docMk/>
            <pc:sldMk cId="985648413" sldId="275"/>
            <ac:grpSpMk id="9" creationId="{CF098D1D-08FA-4A73-9FB4-C031CD054BFF}"/>
          </ac:grpSpMkLst>
        </pc:grpChg>
        <pc:graphicFrameChg chg="add mod">
          <ac:chgData name="Lin McMullin" userId="2012eb511a6bbdfc" providerId="LiveId" clId="{893C8CCF-7111-4C64-B56A-99984BBE7F62}" dt="2020-10-30T18:44:54.456" v="7810" actId="1076"/>
          <ac:graphicFrameMkLst>
            <pc:docMk/>
            <pc:sldMk cId="985648413" sldId="275"/>
            <ac:graphicFrameMk id="4" creationId="{D28F4420-0064-4BA4-99DE-C00B877336C7}"/>
          </ac:graphicFrameMkLst>
        </pc:graphicFrameChg>
        <pc:picChg chg="mod topLvl modCrop">
          <ac:chgData name="Lin McMullin" userId="2012eb511a6bbdfc" providerId="LiveId" clId="{893C8CCF-7111-4C64-B56A-99984BBE7F62}" dt="2020-10-30T18:44:51.808" v="7809" actId="1076"/>
          <ac:picMkLst>
            <pc:docMk/>
            <pc:sldMk cId="985648413" sldId="275"/>
            <ac:picMk id="3" creationId="{FF731E18-2226-4CC2-9946-9B3B2BEE1E7D}"/>
          </ac:picMkLst>
        </pc:picChg>
        <pc:picChg chg="add mod">
          <ac:chgData name="Lin McMullin" userId="2012eb511a6bbdfc" providerId="LiveId" clId="{893C8CCF-7111-4C64-B56A-99984BBE7F62}" dt="2020-10-30T18:44:49.418" v="7808" actId="1076"/>
          <ac:picMkLst>
            <pc:docMk/>
            <pc:sldMk cId="985648413" sldId="275"/>
            <ac:picMk id="5" creationId="{69F82D0A-7E23-41AC-ACC7-E2A336E1F44A}"/>
          </ac:picMkLst>
        </pc:picChg>
        <pc:picChg chg="add mod ord">
          <ac:chgData name="Lin McMullin" userId="2012eb511a6bbdfc" providerId="LiveId" clId="{893C8CCF-7111-4C64-B56A-99984BBE7F62}" dt="2020-10-30T18:45:39.039" v="7814" actId="171"/>
          <ac:picMkLst>
            <pc:docMk/>
            <pc:sldMk cId="985648413" sldId="275"/>
            <ac:picMk id="7" creationId="{CBB7908E-3B9B-4541-BEEB-7910875ECB24}"/>
          </ac:picMkLst>
        </pc:picChg>
        <pc:picChg chg="mod">
          <ac:chgData name="Lin McMullin" userId="2012eb511a6bbdfc" providerId="LiveId" clId="{893C8CCF-7111-4C64-B56A-99984BBE7F62}" dt="2020-10-30T18:43:34.203" v="7799"/>
          <ac:picMkLst>
            <pc:docMk/>
            <pc:sldMk cId="985648413" sldId="275"/>
            <ac:picMk id="10" creationId="{BF436962-83EB-4239-B5FB-4A78FAB99C0A}"/>
          </ac:picMkLst>
        </pc:picChg>
      </pc:sldChg>
      <pc:sldChg chg="addSp delSp modSp add mod ord modAnim modNotesTx">
        <pc:chgData name="Lin McMullin" userId="2012eb511a6bbdfc" providerId="LiveId" clId="{893C8CCF-7111-4C64-B56A-99984BBE7F62}" dt="2020-10-12T15:23:42.603" v="7403"/>
        <pc:sldMkLst>
          <pc:docMk/>
          <pc:sldMk cId="2530023759" sldId="276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2530023759" sldId="276"/>
            <ac:spMk id="2" creationId="{AC36C568-7B75-4FE0-A6E4-33045917A9C8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2530023759" sldId="276"/>
            <ac:spMk id="3" creationId="{D93A9D6A-F5EE-4010-9C1F-ADE43EEAB7BD}"/>
          </ac:spMkLst>
        </pc:spChg>
        <pc:spChg chg="add mod">
          <ac:chgData name="Lin McMullin" userId="2012eb511a6bbdfc" providerId="LiveId" clId="{893C8CCF-7111-4C64-B56A-99984BBE7F62}" dt="2020-10-12T14:50:51.807" v="7172" actId="1076"/>
          <ac:spMkLst>
            <pc:docMk/>
            <pc:sldMk cId="2530023759" sldId="276"/>
            <ac:spMk id="6" creationId="{67942BE1-F3CC-4C42-AD9B-E60204B30498}"/>
          </ac:spMkLst>
        </pc:spChg>
        <pc:spChg chg="mod">
          <ac:chgData name="Lin McMullin" userId="2012eb511a6bbdfc" providerId="LiveId" clId="{893C8CCF-7111-4C64-B56A-99984BBE7F62}" dt="2020-10-12T14:47:23.736" v="7130" actId="14100"/>
          <ac:spMkLst>
            <pc:docMk/>
            <pc:sldMk cId="2530023759" sldId="276"/>
            <ac:spMk id="11" creationId="{440F0DA7-6E54-4607-ACE7-544D0B32F2BA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2530023759" sldId="276"/>
            <ac:spMk id="18" creationId="{8D013301-1AB9-422B-8F14-7B3872E99B2C}"/>
          </ac:spMkLst>
        </pc:spChg>
        <pc:graphicFrameChg chg="add mod">
          <ac:chgData name="Lin McMullin" userId="2012eb511a6bbdfc" providerId="LiveId" clId="{893C8CCF-7111-4C64-B56A-99984BBE7F62}" dt="2020-10-12T14:50:15.890" v="7164" actId="1076"/>
          <ac:graphicFrameMkLst>
            <pc:docMk/>
            <pc:sldMk cId="2530023759" sldId="276"/>
            <ac:graphicFrameMk id="5" creationId="{39C7EBD0-EDBD-4BE0-BA64-EFD586774FD1}"/>
          </ac:graphicFrameMkLst>
        </pc:graphicFrameChg>
        <pc:picChg chg="del">
          <ac:chgData name="Lin McMullin" userId="2012eb511a6bbdfc" providerId="LiveId" clId="{893C8CCF-7111-4C64-B56A-99984BBE7F62}" dt="2020-09-27T15:03:02.435" v="4104" actId="21"/>
          <ac:picMkLst>
            <pc:docMk/>
            <pc:sldMk cId="2530023759" sldId="276"/>
            <ac:picMk id="3" creationId="{5D0B2EF9-4735-4832-890B-FDD94F511F41}"/>
          </ac:picMkLst>
        </pc:picChg>
        <pc:picChg chg="add mod">
          <ac:chgData name="Lin McMullin" userId="2012eb511a6bbdfc" providerId="LiveId" clId="{893C8CCF-7111-4C64-B56A-99984BBE7F62}" dt="2020-09-27T15:07:16.904" v="4206" actId="12788"/>
          <ac:picMkLst>
            <pc:docMk/>
            <pc:sldMk cId="2530023759" sldId="276"/>
            <ac:picMk id="4" creationId="{9D213E4C-7944-412D-A881-D91C6CB108C9}"/>
          </ac:picMkLst>
        </pc:picChg>
        <pc:picChg chg="add mod">
          <ac:chgData name="Lin McMullin" userId="2012eb511a6bbdfc" providerId="LiveId" clId="{893C8CCF-7111-4C64-B56A-99984BBE7F62}" dt="2020-10-12T14:50:20.186" v="7165" actId="1076"/>
          <ac:picMkLst>
            <pc:docMk/>
            <pc:sldMk cId="2530023759" sldId="276"/>
            <ac:picMk id="7" creationId="{58C7876A-E5FC-4A0F-B1E1-9766F28C5A47}"/>
          </ac:picMkLst>
        </pc:picChg>
        <pc:cxnChg chg="add mod">
          <ac:chgData name="Lin McMullin" userId="2012eb511a6bbdfc" providerId="LiveId" clId="{893C8CCF-7111-4C64-B56A-99984BBE7F62}" dt="2020-09-27T15:12:17.566" v="4381" actId="208"/>
          <ac:cxnSpMkLst>
            <pc:docMk/>
            <pc:sldMk cId="2530023759" sldId="276"/>
            <ac:cxnSpMk id="9" creationId="{BB215914-B90F-4352-AE16-E9AD12F83172}"/>
          </ac:cxnSpMkLst>
        </pc:cxnChg>
        <pc:cxnChg chg="add mod">
          <ac:chgData name="Lin McMullin" userId="2012eb511a6bbdfc" providerId="LiveId" clId="{893C8CCF-7111-4C64-B56A-99984BBE7F62}" dt="2020-10-12T14:47:42.622" v="7133" actId="14100"/>
          <ac:cxnSpMkLst>
            <pc:docMk/>
            <pc:sldMk cId="2530023759" sldId="276"/>
            <ac:cxnSpMk id="10" creationId="{21B2247F-5678-43DE-92DB-DD05481D4268}"/>
          </ac:cxnSpMkLst>
        </pc:cxnChg>
        <pc:cxnChg chg="add mod">
          <ac:chgData name="Lin McMullin" userId="2012eb511a6bbdfc" providerId="LiveId" clId="{893C8CCF-7111-4C64-B56A-99984BBE7F62}" dt="2020-10-12T14:48:57.085" v="7155" actId="1037"/>
          <ac:cxnSpMkLst>
            <pc:docMk/>
            <pc:sldMk cId="2530023759" sldId="276"/>
            <ac:cxnSpMk id="12" creationId="{95CABD82-C6AE-488E-84CE-9172E724BE8B}"/>
          </ac:cxnSpMkLst>
        </pc:cxnChg>
        <pc:cxnChg chg="add mod">
          <ac:chgData name="Lin McMullin" userId="2012eb511a6bbdfc" providerId="LiveId" clId="{893C8CCF-7111-4C64-B56A-99984BBE7F62}" dt="2020-10-12T14:48:23.416" v="7137" actId="14100"/>
          <ac:cxnSpMkLst>
            <pc:docMk/>
            <pc:sldMk cId="2530023759" sldId="276"/>
            <ac:cxnSpMk id="13" creationId="{BF7656AB-343B-4F2C-9B42-6FD90F9D45AD}"/>
          </ac:cxnSpMkLst>
        </pc:cxnChg>
        <pc:cxnChg chg="add mod">
          <ac:chgData name="Lin McMullin" userId="2012eb511a6bbdfc" providerId="LiveId" clId="{893C8CCF-7111-4C64-B56A-99984BBE7F62}" dt="2020-10-12T14:48:50.897" v="7153" actId="1035"/>
          <ac:cxnSpMkLst>
            <pc:docMk/>
            <pc:sldMk cId="2530023759" sldId="276"/>
            <ac:cxnSpMk id="15" creationId="{DE49183A-2110-40DC-9B3E-5B11AD5EC993}"/>
          </ac:cxnSpMkLst>
        </pc:cxnChg>
      </pc:sldChg>
      <pc:sldChg chg="addSp delSp modSp add mod delAnim modAnim modNotesTx">
        <pc:chgData name="Lin McMullin" userId="2012eb511a6bbdfc" providerId="LiveId" clId="{893C8CCF-7111-4C64-B56A-99984BBE7F62}" dt="2020-10-12T15:23:42.603" v="7403"/>
        <pc:sldMkLst>
          <pc:docMk/>
          <pc:sldMk cId="3654010624" sldId="277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3654010624" sldId="277"/>
            <ac:spMk id="2" creationId="{AC36C568-7B75-4FE0-A6E4-33045917A9C8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3654010624" sldId="277"/>
            <ac:spMk id="3" creationId="{098037B2-4B0C-4C17-A87A-B60273DC48B7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3654010624" sldId="277"/>
            <ac:spMk id="3" creationId="{9F7D59D0-EBD8-48AE-805F-C00826BCA520}"/>
          </ac:spMkLst>
        </pc:spChg>
        <pc:spChg chg="mod">
          <ac:chgData name="Lin McMullin" userId="2012eb511a6bbdfc" providerId="LiveId" clId="{893C8CCF-7111-4C64-B56A-99984BBE7F62}" dt="2020-09-27T15:25:58.090" v="4491" actId="14100"/>
          <ac:spMkLst>
            <pc:docMk/>
            <pc:sldMk cId="3654010624" sldId="277"/>
            <ac:spMk id="11" creationId="{440F0DA7-6E54-4607-ACE7-544D0B32F2BA}"/>
          </ac:spMkLst>
        </pc:spChg>
        <pc:grpChg chg="add mod">
          <ac:chgData name="Lin McMullin" userId="2012eb511a6bbdfc" providerId="LiveId" clId="{893C8CCF-7111-4C64-B56A-99984BBE7F62}" dt="2020-09-27T15:25:07.599" v="4449" actId="1076"/>
          <ac:grpSpMkLst>
            <pc:docMk/>
            <pc:sldMk cId="3654010624" sldId="277"/>
            <ac:grpSpMk id="15" creationId="{037D4D0F-C8DA-43F6-AD03-7D6579189C6A}"/>
          </ac:grpSpMkLst>
        </pc:grpChg>
        <pc:graphicFrameChg chg="del">
          <ac:chgData name="Lin McMullin" userId="2012eb511a6bbdfc" providerId="LiveId" clId="{893C8CCF-7111-4C64-B56A-99984BBE7F62}" dt="2020-09-27T15:22:38.609" v="4415" actId="21"/>
          <ac:graphicFrameMkLst>
            <pc:docMk/>
            <pc:sldMk cId="3654010624" sldId="277"/>
            <ac:graphicFrameMk id="6" creationId="{04A157DC-F68F-4BFB-872C-26AAB9CC1D41}"/>
          </ac:graphicFrameMkLst>
        </pc:graphicFrameChg>
        <pc:picChg chg="del">
          <ac:chgData name="Lin McMullin" userId="2012eb511a6bbdfc" providerId="LiveId" clId="{893C8CCF-7111-4C64-B56A-99984BBE7F62}" dt="2020-09-27T15:22:36.988" v="4414" actId="21"/>
          <ac:picMkLst>
            <pc:docMk/>
            <pc:sldMk cId="3654010624" sldId="277"/>
            <ac:picMk id="3" creationId="{5D0B2EF9-4735-4832-890B-FDD94F511F41}"/>
          </ac:picMkLst>
        </pc:picChg>
        <pc:picChg chg="del mod">
          <ac:chgData name="Lin McMullin" userId="2012eb511a6bbdfc" providerId="LiveId" clId="{893C8CCF-7111-4C64-B56A-99984BBE7F62}" dt="2020-09-27T15:22:40.144" v="4417" actId="21"/>
          <ac:picMkLst>
            <pc:docMk/>
            <pc:sldMk cId="3654010624" sldId="277"/>
            <ac:picMk id="5" creationId="{02DFBA2A-640A-405B-8E12-E4D17A8F6B12}"/>
          </ac:picMkLst>
        </pc:picChg>
        <pc:picChg chg="add mod">
          <ac:chgData name="Lin McMullin" userId="2012eb511a6bbdfc" providerId="LiveId" clId="{893C8CCF-7111-4C64-B56A-99984BBE7F62}" dt="2020-09-27T15:25:03.854" v="4448" actId="164"/>
          <ac:picMkLst>
            <pc:docMk/>
            <pc:sldMk cId="3654010624" sldId="277"/>
            <ac:picMk id="7" creationId="{B983D016-D96B-4417-9A28-14CAC91A2B3B}"/>
          </ac:picMkLst>
        </pc:picChg>
        <pc:picChg chg="add mod">
          <ac:chgData name="Lin McMullin" userId="2012eb511a6bbdfc" providerId="LiveId" clId="{893C8CCF-7111-4C64-B56A-99984BBE7F62}" dt="2020-09-27T15:25:03.854" v="4448" actId="164"/>
          <ac:picMkLst>
            <pc:docMk/>
            <pc:sldMk cId="3654010624" sldId="277"/>
            <ac:picMk id="9" creationId="{6ABF9ADA-8F28-4876-B639-52C4449D2449}"/>
          </ac:picMkLst>
        </pc:picChg>
        <pc:picChg chg="add mod">
          <ac:chgData name="Lin McMullin" userId="2012eb511a6bbdfc" providerId="LiveId" clId="{893C8CCF-7111-4C64-B56A-99984BBE7F62}" dt="2020-09-27T15:25:03.854" v="4448" actId="164"/>
          <ac:picMkLst>
            <pc:docMk/>
            <pc:sldMk cId="3654010624" sldId="277"/>
            <ac:picMk id="12" creationId="{6A596340-776D-47E2-AAA5-836403CBBA06}"/>
          </ac:picMkLst>
        </pc:picChg>
        <pc:picChg chg="add mod modCrop">
          <ac:chgData name="Lin McMullin" userId="2012eb511a6bbdfc" providerId="LiveId" clId="{893C8CCF-7111-4C64-B56A-99984BBE7F62}" dt="2020-09-27T15:25:03.854" v="4448" actId="164"/>
          <ac:picMkLst>
            <pc:docMk/>
            <pc:sldMk cId="3654010624" sldId="277"/>
            <ac:picMk id="14" creationId="{E733C48B-5D74-478D-9B0B-C501008C4BDB}"/>
          </ac:picMkLst>
        </pc:picChg>
      </pc:sldChg>
      <pc:sldChg chg="addSp delSp modSp new mod modNotesTx">
        <pc:chgData name="Lin McMullin" userId="2012eb511a6bbdfc" providerId="LiveId" clId="{893C8CCF-7111-4C64-B56A-99984BBE7F62}" dt="2020-11-10T19:51:59.970" v="8036" actId="20577"/>
        <pc:sldMkLst>
          <pc:docMk/>
          <pc:sldMk cId="3716580016" sldId="278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3716580016" sldId="278"/>
            <ac:spMk id="2" creationId="{34F62F7F-7BA4-4125-86A7-DD77CE2CD373}"/>
          </ac:spMkLst>
        </pc:spChg>
        <pc:spChg chg="mod">
          <ac:chgData name="Lin McMullin" userId="2012eb511a6bbdfc" providerId="LiveId" clId="{893C8CCF-7111-4C64-B56A-99984BBE7F62}" dt="2020-11-10T19:51:59.970" v="8036" actId="20577"/>
          <ac:spMkLst>
            <pc:docMk/>
            <pc:sldMk cId="3716580016" sldId="278"/>
            <ac:spMk id="3" creationId="{2D27588D-363C-469D-9779-E91E0D9CD3D5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3716580016" sldId="278"/>
            <ac:spMk id="7" creationId="{28662BAB-E288-4C06-AF3D-4B0AF2A29A66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3716580016" sldId="278"/>
            <ac:spMk id="7" creationId="{8A3405B2-4BA6-4D80-B79E-9E0B6C6ACAE0}"/>
          </ac:spMkLst>
        </pc:spChg>
        <pc:graphicFrameChg chg="add mod">
          <ac:chgData name="Lin McMullin" userId="2012eb511a6bbdfc" providerId="LiveId" clId="{893C8CCF-7111-4C64-B56A-99984BBE7F62}" dt="2020-10-12T14:33:35.803" v="6956" actId="1076"/>
          <ac:graphicFrameMkLst>
            <pc:docMk/>
            <pc:sldMk cId="3716580016" sldId="278"/>
            <ac:graphicFrameMk id="4" creationId="{1B006D9B-5838-4B11-AE88-74C74EE3F920}"/>
          </ac:graphicFrameMkLst>
        </pc:graphicFrameChg>
        <pc:graphicFrameChg chg="add mod">
          <ac:chgData name="Lin McMullin" userId="2012eb511a6bbdfc" providerId="LiveId" clId="{893C8CCF-7111-4C64-B56A-99984BBE7F62}" dt="2020-10-12T14:34:12.264" v="6959" actId="1076"/>
          <ac:graphicFrameMkLst>
            <pc:docMk/>
            <pc:sldMk cId="3716580016" sldId="278"/>
            <ac:graphicFrameMk id="5" creationId="{7C211D79-4A78-4706-927D-C3CFC30B1D22}"/>
          </ac:graphicFrameMkLst>
        </pc:graphicFrameChg>
        <pc:graphicFrameChg chg="add mod">
          <ac:chgData name="Lin McMullin" userId="2012eb511a6bbdfc" providerId="LiveId" clId="{893C8CCF-7111-4C64-B56A-99984BBE7F62}" dt="2020-10-12T14:34:18.348" v="6960" actId="1076"/>
          <ac:graphicFrameMkLst>
            <pc:docMk/>
            <pc:sldMk cId="3716580016" sldId="278"/>
            <ac:graphicFrameMk id="6" creationId="{FD384E23-B98C-4C35-8C61-A51E6025B36E}"/>
          </ac:graphicFrameMkLst>
        </pc:graphicFrameChg>
      </pc:sldChg>
      <pc:sldChg chg="addSp delSp modSp add mod modNotesTx">
        <pc:chgData name="Lin McMullin" userId="2012eb511a6bbdfc" providerId="LiveId" clId="{893C8CCF-7111-4C64-B56A-99984BBE7F62}" dt="2020-11-14T01:41:59.671" v="8045"/>
        <pc:sldMkLst>
          <pc:docMk/>
          <pc:sldMk cId="4294055146" sldId="279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4294055146" sldId="279"/>
            <ac:spMk id="2" creationId="{34F62F7F-7BA4-4125-86A7-DD77CE2CD373}"/>
          </ac:spMkLst>
        </pc:spChg>
        <pc:spChg chg="mod">
          <ac:chgData name="Lin McMullin" userId="2012eb511a6bbdfc" providerId="LiveId" clId="{893C8CCF-7111-4C64-B56A-99984BBE7F62}" dt="2020-10-07T14:42:04.981" v="6868"/>
          <ac:spMkLst>
            <pc:docMk/>
            <pc:sldMk cId="4294055146" sldId="279"/>
            <ac:spMk id="3" creationId="{2D27588D-363C-469D-9779-E91E0D9CD3D5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4294055146" sldId="279"/>
            <ac:spMk id="4" creationId="{6563A47C-6010-4ED6-9F2D-3D0ADF4E6DCB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4294055146" sldId="279"/>
            <ac:spMk id="4" creationId="{821E75B5-C07B-4532-AEEE-878D3DBFDFBB}"/>
          </ac:spMkLst>
        </pc:spChg>
        <pc:graphicFrameChg chg="del mod">
          <ac:chgData name="Lin McMullin" userId="2012eb511a6bbdfc" providerId="LiveId" clId="{893C8CCF-7111-4C64-B56A-99984BBE7F62}" dt="2020-09-29T17:20:40.209" v="4631" actId="21"/>
          <ac:graphicFrameMkLst>
            <pc:docMk/>
            <pc:sldMk cId="4294055146" sldId="279"/>
            <ac:graphicFrameMk id="4" creationId="{1B006D9B-5838-4B11-AE88-74C74EE3F920}"/>
          </ac:graphicFrameMkLst>
        </pc:graphicFrameChg>
        <pc:graphicFrameChg chg="del">
          <ac:chgData name="Lin McMullin" userId="2012eb511a6bbdfc" providerId="LiveId" clId="{893C8CCF-7111-4C64-B56A-99984BBE7F62}" dt="2020-09-29T17:20:42.333" v="4632" actId="21"/>
          <ac:graphicFrameMkLst>
            <pc:docMk/>
            <pc:sldMk cId="4294055146" sldId="279"/>
            <ac:graphicFrameMk id="5" creationId="{7C211D79-4A78-4706-927D-C3CFC30B1D22}"/>
          </ac:graphicFrameMkLst>
        </pc:graphicFrameChg>
        <pc:graphicFrameChg chg="del">
          <ac:chgData name="Lin McMullin" userId="2012eb511a6bbdfc" providerId="LiveId" clId="{893C8CCF-7111-4C64-B56A-99984BBE7F62}" dt="2020-09-29T17:20:46.522" v="4633" actId="21"/>
          <ac:graphicFrameMkLst>
            <pc:docMk/>
            <pc:sldMk cId="4294055146" sldId="279"/>
            <ac:graphicFrameMk id="6" creationId="{FD384E23-B98C-4C35-8C61-A51E6025B36E}"/>
          </ac:graphicFrameMkLst>
        </pc:graphicFrameChg>
        <pc:graphicFrameChg chg="add mod">
          <ac:chgData name="Lin McMullin" userId="2012eb511a6bbdfc" providerId="LiveId" clId="{893C8CCF-7111-4C64-B56A-99984BBE7F62}" dt="2020-11-14T01:41:59.671" v="8045"/>
          <ac:graphicFrameMkLst>
            <pc:docMk/>
            <pc:sldMk cId="4294055146" sldId="279"/>
            <ac:graphicFrameMk id="7" creationId="{140108D9-BBB5-4CCD-A959-90B3200211D7}"/>
          </ac:graphicFrameMkLst>
        </pc:graphicFrameChg>
        <pc:graphicFrameChg chg="add del mod">
          <ac:chgData name="Lin McMullin" userId="2012eb511a6bbdfc" providerId="LiveId" clId="{893C8CCF-7111-4C64-B56A-99984BBE7F62}" dt="2020-09-29T18:08:42.991" v="5317" actId="21"/>
          <ac:graphicFrameMkLst>
            <pc:docMk/>
            <pc:sldMk cId="4294055146" sldId="279"/>
            <ac:graphicFrameMk id="8" creationId="{4428FC56-5B23-4AB1-BC1D-31D3AE4E58DE}"/>
          </ac:graphicFrameMkLst>
        </pc:graphicFrameChg>
      </pc:sldChg>
      <pc:sldChg chg="addSp delSp modSp add mod modAnim">
        <pc:chgData name="Lin McMullin" userId="2012eb511a6bbdfc" providerId="LiveId" clId="{893C8CCF-7111-4C64-B56A-99984BBE7F62}" dt="2020-11-14T01:42:50.367" v="8053"/>
        <pc:sldMkLst>
          <pc:docMk/>
          <pc:sldMk cId="3440323725" sldId="280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3440323725" sldId="280"/>
            <ac:spMk id="2" creationId="{34F62F7F-7BA4-4125-86A7-DD77CE2CD373}"/>
          </ac:spMkLst>
        </pc:spChg>
        <pc:spChg chg="mod">
          <ac:chgData name="Lin McMullin" userId="2012eb511a6bbdfc" providerId="LiveId" clId="{893C8CCF-7111-4C64-B56A-99984BBE7F62}" dt="2020-10-07T14:42:04.981" v="6868"/>
          <ac:spMkLst>
            <pc:docMk/>
            <pc:sldMk cId="3440323725" sldId="280"/>
            <ac:spMk id="3" creationId="{2D27588D-363C-469D-9779-E91E0D9CD3D5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3440323725" sldId="280"/>
            <ac:spMk id="7" creationId="{5C727C7E-CC02-40FB-838B-84904B028F8C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3440323725" sldId="280"/>
            <ac:spMk id="7" creationId="{6ECFEBCD-46F0-4B41-91D5-B875ABEC081E}"/>
          </ac:spMkLst>
        </pc:spChg>
        <pc:spChg chg="add mod">
          <ac:chgData name="Lin McMullin" userId="2012eb511a6bbdfc" providerId="LiveId" clId="{893C8CCF-7111-4C64-B56A-99984BBE7F62}" dt="2020-10-12T14:37:53.107" v="7081" actId="1037"/>
          <ac:spMkLst>
            <pc:docMk/>
            <pc:sldMk cId="3440323725" sldId="280"/>
            <ac:spMk id="10" creationId="{05AA2909-14C0-49DC-9263-E7292BD32EFC}"/>
          </ac:spMkLst>
        </pc:spChg>
        <pc:spChg chg="add mod">
          <ac:chgData name="Lin McMullin" userId="2012eb511a6bbdfc" providerId="LiveId" clId="{893C8CCF-7111-4C64-B56A-99984BBE7F62}" dt="2020-10-12T14:37:53.107" v="7081" actId="1037"/>
          <ac:spMkLst>
            <pc:docMk/>
            <pc:sldMk cId="3440323725" sldId="280"/>
            <ac:spMk id="12" creationId="{7ED015F5-6746-467B-AB47-C4C2970284A4}"/>
          </ac:spMkLst>
        </pc:spChg>
        <pc:spChg chg="add mod">
          <ac:chgData name="Lin McMullin" userId="2012eb511a6bbdfc" providerId="LiveId" clId="{893C8CCF-7111-4C64-B56A-99984BBE7F62}" dt="2020-10-12T14:37:53.107" v="7081" actId="1037"/>
          <ac:spMkLst>
            <pc:docMk/>
            <pc:sldMk cId="3440323725" sldId="280"/>
            <ac:spMk id="14" creationId="{D842A155-59CB-4EF5-B18D-0E1B333A95CC}"/>
          </ac:spMkLst>
        </pc:spChg>
        <pc:graphicFrameChg chg="add mod">
          <ac:chgData name="Lin McMullin" userId="2012eb511a6bbdfc" providerId="LiveId" clId="{893C8CCF-7111-4C64-B56A-99984BBE7F62}" dt="2020-11-14T01:42:36.965" v="8051"/>
          <ac:graphicFrameMkLst>
            <pc:docMk/>
            <pc:sldMk cId="3440323725" sldId="280"/>
            <ac:graphicFrameMk id="4" creationId="{68F2FE45-3B2C-4F17-8694-0CD64D4F12F0}"/>
          </ac:graphicFrameMkLst>
        </pc:graphicFrameChg>
        <pc:graphicFrameChg chg="add mod">
          <ac:chgData name="Lin McMullin" userId="2012eb511a6bbdfc" providerId="LiveId" clId="{893C8CCF-7111-4C64-B56A-99984BBE7F62}" dt="2020-10-12T14:37:53.107" v="7081" actId="1037"/>
          <ac:graphicFrameMkLst>
            <pc:docMk/>
            <pc:sldMk cId="3440323725" sldId="280"/>
            <ac:graphicFrameMk id="5" creationId="{E80FDCA1-7AFF-42BD-962A-697867C0EC21}"/>
          </ac:graphicFrameMkLst>
        </pc:graphicFrameChg>
        <pc:graphicFrameChg chg="add mod">
          <ac:chgData name="Lin McMullin" userId="2012eb511a6bbdfc" providerId="LiveId" clId="{893C8CCF-7111-4C64-B56A-99984BBE7F62}" dt="2020-11-14T01:42:50.367" v="8053"/>
          <ac:graphicFrameMkLst>
            <pc:docMk/>
            <pc:sldMk cId="3440323725" sldId="280"/>
            <ac:graphicFrameMk id="6" creationId="{7EF7463B-FE30-4B57-81C9-074C78B87B06}"/>
          </ac:graphicFrameMkLst>
        </pc:graphicFrameChg>
        <pc:graphicFrameChg chg="del">
          <ac:chgData name="Lin McMullin" userId="2012eb511a6bbdfc" providerId="LiveId" clId="{893C8CCF-7111-4C64-B56A-99984BBE7F62}" dt="2020-09-29T17:36:10.699" v="4887" actId="21"/>
          <ac:graphicFrameMkLst>
            <pc:docMk/>
            <pc:sldMk cId="3440323725" sldId="280"/>
            <ac:graphicFrameMk id="7" creationId="{140108D9-BBB5-4CCD-A959-90B3200211D7}"/>
          </ac:graphicFrameMkLst>
        </pc:graphicFrameChg>
        <pc:graphicFrameChg chg="del">
          <ac:chgData name="Lin McMullin" userId="2012eb511a6bbdfc" providerId="LiveId" clId="{893C8CCF-7111-4C64-B56A-99984BBE7F62}" dt="2020-09-29T17:36:12.792" v="4888" actId="21"/>
          <ac:graphicFrameMkLst>
            <pc:docMk/>
            <pc:sldMk cId="3440323725" sldId="280"/>
            <ac:graphicFrameMk id="8" creationId="{4428FC56-5B23-4AB1-BC1D-31D3AE4E58DE}"/>
          </ac:graphicFrameMkLst>
        </pc:graphicFrameChg>
        <pc:graphicFrameChg chg="add mod">
          <ac:chgData name="Lin McMullin" userId="2012eb511a6bbdfc" providerId="LiveId" clId="{893C8CCF-7111-4C64-B56A-99984BBE7F62}" dt="2020-10-12T14:38:58.546" v="7083"/>
          <ac:graphicFrameMkLst>
            <pc:docMk/>
            <pc:sldMk cId="3440323725" sldId="280"/>
            <ac:graphicFrameMk id="9" creationId="{6339DB56-A0DD-488D-A539-B76A11D742E9}"/>
          </ac:graphicFrameMkLst>
        </pc:graphicFrameChg>
      </pc:sldChg>
      <pc:sldChg chg="addSp delSp modSp add mod ord delAnim modAnim modNotesTx">
        <pc:chgData name="Lin McMullin" userId="2012eb511a6bbdfc" providerId="LiveId" clId="{893C8CCF-7111-4C64-B56A-99984BBE7F62}" dt="2020-10-12T15:23:42.603" v="7403"/>
        <pc:sldMkLst>
          <pc:docMk/>
          <pc:sldMk cId="246754316" sldId="281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246754316" sldId="281"/>
            <ac:spMk id="2" creationId="{34F62F7F-7BA4-4125-86A7-DD77CE2CD373}"/>
          </ac:spMkLst>
        </pc:spChg>
        <pc:spChg chg="mod">
          <ac:chgData name="Lin McMullin" userId="2012eb511a6bbdfc" providerId="LiveId" clId="{893C8CCF-7111-4C64-B56A-99984BBE7F62}" dt="2020-10-07T14:42:04.981" v="6868"/>
          <ac:spMkLst>
            <pc:docMk/>
            <pc:sldMk cId="246754316" sldId="281"/>
            <ac:spMk id="3" creationId="{2D27588D-363C-469D-9779-E91E0D9CD3D5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246754316" sldId="281"/>
            <ac:spMk id="4" creationId="{2E2DC3E7-9A10-47AE-A575-3ADA59DCE8D2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246754316" sldId="281"/>
            <ac:spMk id="4" creationId="{DB746375-D1FE-4446-95F3-9D51B39C4FD0}"/>
          </ac:spMkLst>
        </pc:spChg>
        <pc:spChg chg="del">
          <ac:chgData name="Lin McMullin" userId="2012eb511a6bbdfc" providerId="LiveId" clId="{893C8CCF-7111-4C64-B56A-99984BBE7F62}" dt="2020-09-29T17:51:54.689" v="4998" actId="21"/>
          <ac:spMkLst>
            <pc:docMk/>
            <pc:sldMk cId="246754316" sldId="281"/>
            <ac:spMk id="10" creationId="{05AA2909-14C0-49DC-9263-E7292BD32EFC}"/>
          </ac:spMkLst>
        </pc:spChg>
        <pc:spChg chg="del">
          <ac:chgData name="Lin McMullin" userId="2012eb511a6bbdfc" providerId="LiveId" clId="{893C8CCF-7111-4C64-B56A-99984BBE7F62}" dt="2020-09-29T17:51:47.358" v="4994" actId="21"/>
          <ac:spMkLst>
            <pc:docMk/>
            <pc:sldMk cId="246754316" sldId="281"/>
            <ac:spMk id="12" creationId="{7ED015F5-6746-467B-AB47-C4C2970284A4}"/>
          </ac:spMkLst>
        </pc:spChg>
        <pc:spChg chg="del">
          <ac:chgData name="Lin McMullin" userId="2012eb511a6bbdfc" providerId="LiveId" clId="{893C8CCF-7111-4C64-B56A-99984BBE7F62}" dt="2020-09-29T17:51:50.077" v="4996" actId="21"/>
          <ac:spMkLst>
            <pc:docMk/>
            <pc:sldMk cId="246754316" sldId="281"/>
            <ac:spMk id="14" creationId="{D842A155-59CB-4EF5-B18D-0E1B333A95CC}"/>
          </ac:spMkLst>
        </pc:spChg>
        <pc:graphicFrameChg chg="del">
          <ac:chgData name="Lin McMullin" userId="2012eb511a6bbdfc" providerId="LiveId" clId="{893C8CCF-7111-4C64-B56A-99984BBE7F62}" dt="2020-09-29T17:51:53.115" v="4997" actId="21"/>
          <ac:graphicFrameMkLst>
            <pc:docMk/>
            <pc:sldMk cId="246754316" sldId="281"/>
            <ac:graphicFrameMk id="4" creationId="{68F2FE45-3B2C-4F17-8694-0CD64D4F12F0}"/>
          </ac:graphicFrameMkLst>
        </pc:graphicFrameChg>
        <pc:graphicFrameChg chg="del">
          <ac:chgData name="Lin McMullin" userId="2012eb511a6bbdfc" providerId="LiveId" clId="{893C8CCF-7111-4C64-B56A-99984BBE7F62}" dt="2020-09-29T17:51:48.869" v="4995" actId="21"/>
          <ac:graphicFrameMkLst>
            <pc:docMk/>
            <pc:sldMk cId="246754316" sldId="281"/>
            <ac:graphicFrameMk id="5" creationId="{E80FDCA1-7AFF-42BD-962A-697867C0EC21}"/>
          </ac:graphicFrameMkLst>
        </pc:graphicFrameChg>
        <pc:graphicFrameChg chg="del">
          <ac:chgData name="Lin McMullin" userId="2012eb511a6bbdfc" providerId="LiveId" clId="{893C8CCF-7111-4C64-B56A-99984BBE7F62}" dt="2020-09-29T17:51:45.657" v="4993" actId="21"/>
          <ac:graphicFrameMkLst>
            <pc:docMk/>
            <pc:sldMk cId="246754316" sldId="281"/>
            <ac:graphicFrameMk id="6" creationId="{7EF7463B-FE30-4B57-81C9-074C78B87B06}"/>
          </ac:graphicFrameMkLst>
        </pc:graphicFrameChg>
        <pc:graphicFrameChg chg="add del mod">
          <ac:chgData name="Lin McMullin" userId="2012eb511a6bbdfc" providerId="LiveId" clId="{893C8CCF-7111-4C64-B56A-99984BBE7F62}" dt="2020-09-29T18:02:51.221" v="5233" actId="21"/>
          <ac:graphicFrameMkLst>
            <pc:docMk/>
            <pc:sldMk cId="246754316" sldId="281"/>
            <ac:graphicFrameMk id="7" creationId="{220AD410-0B9D-4807-9D67-CF01BE04B141}"/>
          </ac:graphicFrameMkLst>
        </pc:graphicFrameChg>
        <pc:graphicFrameChg chg="add del mod">
          <ac:chgData name="Lin McMullin" userId="2012eb511a6bbdfc" providerId="LiveId" clId="{893C8CCF-7111-4C64-B56A-99984BBE7F62}" dt="2020-09-29T18:02:51.221" v="5233" actId="21"/>
          <ac:graphicFrameMkLst>
            <pc:docMk/>
            <pc:sldMk cId="246754316" sldId="281"/>
            <ac:graphicFrameMk id="8" creationId="{C2415D9B-E944-417A-9C96-ED654A6CF18E}"/>
          </ac:graphicFrameMkLst>
        </pc:graphicFrameChg>
        <pc:graphicFrameChg chg="mod">
          <ac:chgData name="Lin McMullin" userId="2012eb511a6bbdfc" providerId="LiveId" clId="{893C8CCF-7111-4C64-B56A-99984BBE7F62}" dt="2020-10-12T14:39:45.325" v="7087"/>
          <ac:graphicFrameMkLst>
            <pc:docMk/>
            <pc:sldMk cId="246754316" sldId="281"/>
            <ac:graphicFrameMk id="9" creationId="{6339DB56-A0DD-488D-A539-B76A11D742E9}"/>
          </ac:graphicFrameMkLst>
        </pc:graphicFrameChg>
        <pc:graphicFrameChg chg="add del mod">
          <ac:chgData name="Lin McMullin" userId="2012eb511a6bbdfc" providerId="LiveId" clId="{893C8CCF-7111-4C64-B56A-99984BBE7F62}" dt="2020-09-29T18:02:51.221" v="5233" actId="21"/>
          <ac:graphicFrameMkLst>
            <pc:docMk/>
            <pc:sldMk cId="246754316" sldId="281"/>
            <ac:graphicFrameMk id="11" creationId="{DDAB2C48-E886-40E9-9FC5-925357DFDD97}"/>
          </ac:graphicFrameMkLst>
        </pc:graphicFrameChg>
        <pc:graphicFrameChg chg="add del mod">
          <ac:chgData name="Lin McMullin" userId="2012eb511a6bbdfc" providerId="LiveId" clId="{893C8CCF-7111-4C64-B56A-99984BBE7F62}" dt="2020-09-29T18:02:51.221" v="5233" actId="21"/>
          <ac:graphicFrameMkLst>
            <pc:docMk/>
            <pc:sldMk cId="246754316" sldId="281"/>
            <ac:graphicFrameMk id="13" creationId="{EAB5240C-8FEE-418B-A8E3-A2C66691D4CD}"/>
          </ac:graphicFrameMkLst>
        </pc:graphicFrameChg>
      </pc:sldChg>
      <pc:sldChg chg="addSp delSp modSp add mod ord delAnim modAnim">
        <pc:chgData name="Lin McMullin" userId="2012eb511a6bbdfc" providerId="LiveId" clId="{893C8CCF-7111-4C64-B56A-99984BBE7F62}" dt="2020-10-12T15:23:42.603" v="7403"/>
        <pc:sldMkLst>
          <pc:docMk/>
          <pc:sldMk cId="1021323955" sldId="282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1021323955" sldId="282"/>
            <ac:spMk id="2" creationId="{34F62F7F-7BA4-4125-86A7-DD77CE2CD373}"/>
          </ac:spMkLst>
        </pc:spChg>
        <pc:spChg chg="mod">
          <ac:chgData name="Lin McMullin" userId="2012eb511a6bbdfc" providerId="LiveId" clId="{893C8CCF-7111-4C64-B56A-99984BBE7F62}" dt="2020-10-07T14:42:04.981" v="6868"/>
          <ac:spMkLst>
            <pc:docMk/>
            <pc:sldMk cId="1021323955" sldId="282"/>
            <ac:spMk id="3" creationId="{2D27588D-363C-469D-9779-E91E0D9CD3D5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1021323955" sldId="282"/>
            <ac:spMk id="7" creationId="{69116D56-648A-42C2-9159-D89BFE773C73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1021323955" sldId="282"/>
            <ac:spMk id="7" creationId="{83087A62-28B0-464A-B7E5-E435E590436C}"/>
          </ac:spMkLst>
        </pc:spChg>
        <pc:grpChg chg="add del mod">
          <ac:chgData name="Lin McMullin" userId="2012eb511a6bbdfc" providerId="LiveId" clId="{893C8CCF-7111-4C64-B56A-99984BBE7F62}" dt="2020-09-29T18:05:53.236" v="5248" actId="165"/>
          <ac:grpSpMkLst>
            <pc:docMk/>
            <pc:sldMk cId="1021323955" sldId="282"/>
            <ac:grpSpMk id="4" creationId="{0ED189C7-C139-40C3-9177-365B3BD0665D}"/>
          </ac:grpSpMkLst>
        </pc:grpChg>
        <pc:graphicFrameChg chg="add mod">
          <ac:chgData name="Lin McMullin" userId="2012eb511a6bbdfc" providerId="LiveId" clId="{893C8CCF-7111-4C64-B56A-99984BBE7F62}" dt="2020-10-01T18:00:06.278" v="5491" actId="552"/>
          <ac:graphicFrameMkLst>
            <pc:docMk/>
            <pc:sldMk cId="1021323955" sldId="282"/>
            <ac:graphicFrameMk id="4" creationId="{0078F13F-2FC5-4E91-92C4-C956ED6121A6}"/>
          </ac:graphicFrameMkLst>
        </pc:graphicFrameChg>
        <pc:graphicFrameChg chg="add mod">
          <ac:chgData name="Lin McMullin" userId="2012eb511a6bbdfc" providerId="LiveId" clId="{893C8CCF-7111-4C64-B56A-99984BBE7F62}" dt="2020-10-01T18:00:38.307" v="5498" actId="1076"/>
          <ac:graphicFrameMkLst>
            <pc:docMk/>
            <pc:sldMk cId="1021323955" sldId="282"/>
            <ac:graphicFrameMk id="5" creationId="{C67430CD-545F-4BFF-AF61-0A16CC5A812D}"/>
          </ac:graphicFrameMkLst>
        </pc:graphicFrameChg>
        <pc:graphicFrameChg chg="add mod">
          <ac:chgData name="Lin McMullin" userId="2012eb511a6bbdfc" providerId="LiveId" clId="{893C8CCF-7111-4C64-B56A-99984BBE7F62}" dt="2020-10-01T18:00:06.278" v="5491" actId="552"/>
          <ac:graphicFrameMkLst>
            <pc:docMk/>
            <pc:sldMk cId="1021323955" sldId="282"/>
            <ac:graphicFrameMk id="6" creationId="{C78280F7-49B1-498E-AF97-816DE8DAB1A0}"/>
          </ac:graphicFrameMkLst>
        </pc:graphicFrameChg>
        <pc:graphicFrameChg chg="del mod topLvl">
          <ac:chgData name="Lin McMullin" userId="2012eb511a6bbdfc" providerId="LiveId" clId="{893C8CCF-7111-4C64-B56A-99984BBE7F62}" dt="2020-10-01T17:55:54.872" v="5462" actId="21"/>
          <ac:graphicFrameMkLst>
            <pc:docMk/>
            <pc:sldMk cId="1021323955" sldId="282"/>
            <ac:graphicFrameMk id="7" creationId="{220AD410-0B9D-4807-9D67-CF01BE04B141}"/>
          </ac:graphicFrameMkLst>
        </pc:graphicFrameChg>
        <pc:graphicFrameChg chg="del mod topLvl">
          <ac:chgData name="Lin McMullin" userId="2012eb511a6bbdfc" providerId="LiveId" clId="{893C8CCF-7111-4C64-B56A-99984BBE7F62}" dt="2020-10-01T17:55:55.941" v="5463" actId="21"/>
          <ac:graphicFrameMkLst>
            <pc:docMk/>
            <pc:sldMk cId="1021323955" sldId="282"/>
            <ac:graphicFrameMk id="8" creationId="{C2415D9B-E944-417A-9C96-ED654A6CF18E}"/>
          </ac:graphicFrameMkLst>
        </pc:graphicFrameChg>
        <pc:graphicFrameChg chg="del">
          <ac:chgData name="Lin McMullin" userId="2012eb511a6bbdfc" providerId="LiveId" clId="{893C8CCF-7111-4C64-B56A-99984BBE7F62}" dt="2020-10-01T17:56:06.467" v="5466" actId="21"/>
          <ac:graphicFrameMkLst>
            <pc:docMk/>
            <pc:sldMk cId="1021323955" sldId="282"/>
            <ac:graphicFrameMk id="9" creationId="{6339DB56-A0DD-488D-A539-B76A11D742E9}"/>
          </ac:graphicFrameMkLst>
        </pc:graphicFrameChg>
        <pc:graphicFrameChg chg="add mod">
          <ac:chgData name="Lin McMullin" userId="2012eb511a6bbdfc" providerId="LiveId" clId="{893C8CCF-7111-4C64-B56A-99984BBE7F62}" dt="2020-10-01T18:00:13.569" v="5492" actId="552"/>
          <ac:graphicFrameMkLst>
            <pc:docMk/>
            <pc:sldMk cId="1021323955" sldId="282"/>
            <ac:graphicFrameMk id="10" creationId="{3516EBE5-3AEB-45B9-9985-A01A31C8B359}"/>
          </ac:graphicFrameMkLst>
        </pc:graphicFrameChg>
        <pc:graphicFrameChg chg="del mod topLvl">
          <ac:chgData name="Lin McMullin" userId="2012eb511a6bbdfc" providerId="LiveId" clId="{893C8CCF-7111-4C64-B56A-99984BBE7F62}" dt="2020-10-01T17:55:57.815" v="5464" actId="21"/>
          <ac:graphicFrameMkLst>
            <pc:docMk/>
            <pc:sldMk cId="1021323955" sldId="282"/>
            <ac:graphicFrameMk id="11" creationId="{DDAB2C48-E886-40E9-9FC5-925357DFDD97}"/>
          </ac:graphicFrameMkLst>
        </pc:graphicFrameChg>
        <pc:graphicFrameChg chg="del mod topLvl">
          <ac:chgData name="Lin McMullin" userId="2012eb511a6bbdfc" providerId="LiveId" clId="{893C8CCF-7111-4C64-B56A-99984BBE7F62}" dt="2020-10-01T17:55:59.728" v="5465" actId="21"/>
          <ac:graphicFrameMkLst>
            <pc:docMk/>
            <pc:sldMk cId="1021323955" sldId="282"/>
            <ac:graphicFrameMk id="13" creationId="{EAB5240C-8FEE-418B-A8E3-A2C66691D4CD}"/>
          </ac:graphicFrameMkLst>
        </pc:graphicFrameChg>
      </pc:sldChg>
      <pc:sldChg chg="delSp modSp add mod modAnim modNotesTx">
        <pc:chgData name="Lin McMullin" userId="2012eb511a6bbdfc" providerId="LiveId" clId="{893C8CCF-7111-4C64-B56A-99984BBE7F62}" dt="2020-11-14T01:42:23.421" v="8049"/>
        <pc:sldMkLst>
          <pc:docMk/>
          <pc:sldMk cId="3643133890" sldId="283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3643133890" sldId="283"/>
            <ac:spMk id="2" creationId="{34F62F7F-7BA4-4125-86A7-DD77CE2CD373}"/>
          </ac:spMkLst>
        </pc:spChg>
        <pc:spChg chg="mod">
          <ac:chgData name="Lin McMullin" userId="2012eb511a6bbdfc" providerId="LiveId" clId="{893C8CCF-7111-4C64-B56A-99984BBE7F62}" dt="2020-10-12T14:37:14.702" v="7040" actId="114"/>
          <ac:spMkLst>
            <pc:docMk/>
            <pc:sldMk cId="3643133890" sldId="283"/>
            <ac:spMk id="3" creationId="{2D27588D-363C-469D-9779-E91E0D9CD3D5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3643133890" sldId="283"/>
            <ac:spMk id="4" creationId="{79FCBFFE-B8DE-48E3-9DCD-E0DACB4EC017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3643133890" sldId="283"/>
            <ac:spMk id="4" creationId="{F71A1508-96E2-42FD-909B-7DF3458F80B6}"/>
          </ac:spMkLst>
        </pc:spChg>
        <pc:graphicFrameChg chg="mod">
          <ac:chgData name="Lin McMullin" userId="2012eb511a6bbdfc" providerId="LiveId" clId="{893C8CCF-7111-4C64-B56A-99984BBE7F62}" dt="2020-11-14T01:42:12.375" v="8047"/>
          <ac:graphicFrameMkLst>
            <pc:docMk/>
            <pc:sldMk cId="3643133890" sldId="283"/>
            <ac:graphicFrameMk id="7" creationId="{140108D9-BBB5-4CCD-A959-90B3200211D7}"/>
          </ac:graphicFrameMkLst>
        </pc:graphicFrameChg>
        <pc:graphicFrameChg chg="mod">
          <ac:chgData name="Lin McMullin" userId="2012eb511a6bbdfc" providerId="LiveId" clId="{893C8CCF-7111-4C64-B56A-99984BBE7F62}" dt="2020-11-14T01:42:23.421" v="8049"/>
          <ac:graphicFrameMkLst>
            <pc:docMk/>
            <pc:sldMk cId="3643133890" sldId="283"/>
            <ac:graphicFrameMk id="8" creationId="{4428FC56-5B23-4AB1-BC1D-31D3AE4E58DE}"/>
          </ac:graphicFrameMkLst>
        </pc:graphicFrameChg>
      </pc:sldChg>
      <pc:sldChg chg="addSp delSp modSp add mod ord delAnim modNotesTx">
        <pc:chgData name="Lin McMullin" userId="2012eb511a6bbdfc" providerId="LiveId" clId="{893C8CCF-7111-4C64-B56A-99984BBE7F62}" dt="2020-10-12T15:23:42.603" v="7403"/>
        <pc:sldMkLst>
          <pc:docMk/>
          <pc:sldMk cId="93526082" sldId="284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93526082" sldId="284"/>
            <ac:spMk id="2" creationId="{AC36C568-7B75-4FE0-A6E4-33045917A9C8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93526082" sldId="284"/>
            <ac:spMk id="3" creationId="{6B66A17F-7F0A-43BD-8BC0-7618E01AF428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93526082" sldId="284"/>
            <ac:spMk id="3" creationId="{E552FA8D-EDA7-4419-B724-39B3073A54F7}"/>
          </ac:spMkLst>
        </pc:spChg>
        <pc:spChg chg="mod">
          <ac:chgData name="Lin McMullin" userId="2012eb511a6bbdfc" providerId="LiveId" clId="{893C8CCF-7111-4C64-B56A-99984BBE7F62}" dt="2020-10-12T15:22:48.154" v="7402" actId="1076"/>
          <ac:spMkLst>
            <pc:docMk/>
            <pc:sldMk cId="93526082" sldId="284"/>
            <ac:spMk id="4" creationId="{026CB110-F9F9-4549-864C-B15CE2C3964E}"/>
          </ac:spMkLst>
        </pc:spChg>
        <pc:spChg chg="del">
          <ac:chgData name="Lin McMullin" userId="2012eb511a6bbdfc" providerId="LiveId" clId="{893C8CCF-7111-4C64-B56A-99984BBE7F62}" dt="2020-09-29T18:20:09.003" v="5370" actId="21"/>
          <ac:spMkLst>
            <pc:docMk/>
            <pc:sldMk cId="93526082" sldId="284"/>
            <ac:spMk id="8" creationId="{6DC14549-8DAE-4F26-9E9D-7E501A574502}"/>
          </ac:spMkLst>
        </pc:spChg>
        <pc:spChg chg="mod">
          <ac:chgData name="Lin McMullin" userId="2012eb511a6bbdfc" providerId="LiveId" clId="{893C8CCF-7111-4C64-B56A-99984BBE7F62}" dt="2020-10-12T14:28:18.845" v="6881" actId="14100"/>
          <ac:spMkLst>
            <pc:docMk/>
            <pc:sldMk cId="93526082" sldId="284"/>
            <ac:spMk id="11" creationId="{440F0DA7-6E54-4607-ACE7-544D0B32F2BA}"/>
          </ac:spMkLst>
        </pc:spChg>
        <pc:graphicFrameChg chg="del">
          <ac:chgData name="Lin McMullin" userId="2012eb511a6bbdfc" providerId="LiveId" clId="{893C8CCF-7111-4C64-B56A-99984BBE7F62}" dt="2020-09-29T18:20:11.891" v="5372" actId="21"/>
          <ac:graphicFrameMkLst>
            <pc:docMk/>
            <pc:sldMk cId="93526082" sldId="284"/>
            <ac:graphicFrameMk id="4" creationId="{D28F4420-0064-4BA4-99DE-C00B877336C7}"/>
          </ac:graphicFrameMkLst>
        </pc:graphicFrameChg>
        <pc:picChg chg="del mod">
          <ac:chgData name="Lin McMullin" userId="2012eb511a6bbdfc" providerId="LiveId" clId="{893C8CCF-7111-4C64-B56A-99984BBE7F62}" dt="2020-09-29T18:20:13.216" v="5374" actId="21"/>
          <ac:picMkLst>
            <pc:docMk/>
            <pc:sldMk cId="93526082" sldId="284"/>
            <ac:picMk id="3" creationId="{FF731E18-2226-4CC2-9946-9B3B2BEE1E7D}"/>
          </ac:picMkLst>
        </pc:picChg>
        <pc:picChg chg="add mod ord">
          <ac:chgData name="Lin McMullin" userId="2012eb511a6bbdfc" providerId="LiveId" clId="{893C8CCF-7111-4C64-B56A-99984BBE7F62}" dt="2020-09-29T18:21:51.359" v="5395" actId="171"/>
          <ac:picMkLst>
            <pc:docMk/>
            <pc:sldMk cId="93526082" sldId="284"/>
            <ac:picMk id="5" creationId="{A7F08CD4-71C2-4A1C-A3F9-ECA97182ABBE}"/>
          </ac:picMkLst>
        </pc:picChg>
        <pc:picChg chg="del">
          <ac:chgData name="Lin McMullin" userId="2012eb511a6bbdfc" providerId="LiveId" clId="{893C8CCF-7111-4C64-B56A-99984BBE7F62}" dt="2020-09-29T18:20:10.794" v="5371" actId="21"/>
          <ac:picMkLst>
            <pc:docMk/>
            <pc:sldMk cId="93526082" sldId="284"/>
            <ac:picMk id="7" creationId="{CBB7908E-3B9B-4541-BEEB-7910875ECB24}"/>
          </ac:picMkLst>
        </pc:picChg>
      </pc:sldChg>
      <pc:sldChg chg="add del">
        <pc:chgData name="Lin McMullin" userId="2012eb511a6bbdfc" providerId="LiveId" clId="{893C8CCF-7111-4C64-B56A-99984BBE7F62}" dt="2020-09-29T18:19:46.413" v="5367" actId="2890"/>
        <pc:sldMkLst>
          <pc:docMk/>
          <pc:sldMk cId="1613099615" sldId="284"/>
        </pc:sldMkLst>
      </pc:sldChg>
      <pc:sldChg chg="addSp delSp modSp add mod ord modAnim">
        <pc:chgData name="Lin McMullin" userId="2012eb511a6bbdfc" providerId="LiveId" clId="{893C8CCF-7111-4C64-B56A-99984BBE7F62}" dt="2020-10-12T15:23:42.603" v="7403"/>
        <pc:sldMkLst>
          <pc:docMk/>
          <pc:sldMk cId="2350265289" sldId="285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2350265289" sldId="285"/>
            <ac:spMk id="2" creationId="{AC36C568-7B75-4FE0-A6E4-33045917A9C8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2350265289" sldId="285"/>
            <ac:spMk id="6" creationId="{046A1383-AB9F-4D05-AE38-EF6DC61FBD8F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2350265289" sldId="285"/>
            <ac:spMk id="6" creationId="{2CE6CB1E-A434-4BDC-BE96-D9A67E80894B}"/>
          </ac:spMkLst>
        </pc:spChg>
        <pc:spChg chg="mod">
          <ac:chgData name="Lin McMullin" userId="2012eb511a6bbdfc" providerId="LiveId" clId="{893C8CCF-7111-4C64-B56A-99984BBE7F62}" dt="2020-10-12T14:28:56.692" v="6882" actId="14100"/>
          <ac:spMkLst>
            <pc:docMk/>
            <pc:sldMk cId="2350265289" sldId="285"/>
            <ac:spMk id="11" creationId="{440F0DA7-6E54-4607-ACE7-544D0B32F2BA}"/>
          </ac:spMkLst>
        </pc:spChg>
        <pc:picChg chg="add mod modCrop">
          <ac:chgData name="Lin McMullin" userId="2012eb511a6bbdfc" providerId="LiveId" clId="{893C8CCF-7111-4C64-B56A-99984BBE7F62}" dt="2020-09-29T18:24:20.053" v="5407" actId="1076"/>
          <ac:picMkLst>
            <pc:docMk/>
            <pc:sldMk cId="2350265289" sldId="285"/>
            <ac:picMk id="3" creationId="{2A9B2876-634A-4750-AACD-C0DFF01512A7}"/>
          </ac:picMkLst>
        </pc:picChg>
        <pc:picChg chg="add mod">
          <ac:chgData name="Lin McMullin" userId="2012eb511a6bbdfc" providerId="LiveId" clId="{893C8CCF-7111-4C64-B56A-99984BBE7F62}" dt="2020-09-29T18:24:39.203" v="5410" actId="1076"/>
          <ac:picMkLst>
            <pc:docMk/>
            <pc:sldMk cId="2350265289" sldId="285"/>
            <ac:picMk id="4" creationId="{10E01BE1-4320-43B4-A5F5-BAB4BD369849}"/>
          </ac:picMkLst>
        </pc:picChg>
        <pc:picChg chg="mod modCrop">
          <ac:chgData name="Lin McMullin" userId="2012eb511a6bbdfc" providerId="LiveId" clId="{893C8CCF-7111-4C64-B56A-99984BBE7F62}" dt="2020-09-29T18:24:12.274" v="5405" actId="732"/>
          <ac:picMkLst>
            <pc:docMk/>
            <pc:sldMk cId="2350265289" sldId="285"/>
            <ac:picMk id="5" creationId="{A7F08CD4-71C2-4A1C-A3F9-ECA97182ABBE}"/>
          </ac:picMkLst>
        </pc:picChg>
      </pc:sldChg>
      <pc:sldChg chg="delSp modSp add mod ord">
        <pc:chgData name="Lin McMullin" userId="2012eb511a6bbdfc" providerId="LiveId" clId="{893C8CCF-7111-4C64-B56A-99984BBE7F62}" dt="2020-10-12T15:23:42.603" v="7403"/>
        <pc:sldMkLst>
          <pc:docMk/>
          <pc:sldMk cId="1153550056" sldId="286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1153550056" sldId="286"/>
            <ac:spMk id="2" creationId="{AC36C568-7B75-4FE0-A6E4-33045917A9C8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1153550056" sldId="286"/>
            <ac:spMk id="3" creationId="{26BD674A-7DDC-4E0F-B213-2BD2DEB071DD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1153550056" sldId="286"/>
            <ac:spMk id="3" creationId="{86477CA2-7BB8-4038-9E41-F149E269C195}"/>
          </ac:spMkLst>
        </pc:spChg>
        <pc:spChg chg="mod">
          <ac:chgData name="Lin McMullin" userId="2012eb511a6bbdfc" providerId="LiveId" clId="{893C8CCF-7111-4C64-B56A-99984BBE7F62}" dt="2020-10-12T15:03:03.111" v="7375" actId="14100"/>
          <ac:spMkLst>
            <pc:docMk/>
            <pc:sldMk cId="1153550056" sldId="286"/>
            <ac:spMk id="11" creationId="{440F0DA7-6E54-4607-ACE7-544D0B32F2BA}"/>
          </ac:spMkLst>
        </pc:spChg>
      </pc:sldChg>
      <pc:sldChg chg="addSp delSp modSp add mod modAnim">
        <pc:chgData name="Lin McMullin" userId="2012eb511a6bbdfc" providerId="LiveId" clId="{893C8CCF-7111-4C64-B56A-99984BBE7F62}" dt="2020-10-12T15:23:42.603" v="7403"/>
        <pc:sldMkLst>
          <pc:docMk/>
          <pc:sldMk cId="2436467415" sldId="287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2436467415" sldId="287"/>
            <ac:spMk id="2" creationId="{AC36C568-7B75-4FE0-A6E4-33045917A9C8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2436467415" sldId="287"/>
            <ac:spMk id="6" creationId="{43548C07-2598-4877-8F92-E53A21C23992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2436467415" sldId="287"/>
            <ac:spMk id="6" creationId="{D71E6D50-3797-4EBF-B754-4D8FF3F4A8F7}"/>
          </ac:spMkLst>
        </pc:spChg>
        <pc:spChg chg="mod">
          <ac:chgData name="Lin McMullin" userId="2012eb511a6bbdfc" providerId="LiveId" clId="{893C8CCF-7111-4C64-B56A-99984BBE7F62}" dt="2020-10-12T15:03:21.850" v="7376" actId="14100"/>
          <ac:spMkLst>
            <pc:docMk/>
            <pc:sldMk cId="2436467415" sldId="287"/>
            <ac:spMk id="11" creationId="{440F0DA7-6E54-4607-ACE7-544D0B32F2BA}"/>
          </ac:spMkLst>
        </pc:spChg>
        <pc:picChg chg="add mod modCrop">
          <ac:chgData name="Lin McMullin" userId="2012eb511a6bbdfc" providerId="LiveId" clId="{893C8CCF-7111-4C64-B56A-99984BBE7F62}" dt="2020-09-29T18:30:47.681" v="5440" actId="465"/>
          <ac:picMkLst>
            <pc:docMk/>
            <pc:sldMk cId="2436467415" sldId="287"/>
            <ac:picMk id="3" creationId="{6427B5B5-4EEE-46CC-B495-0346A6123712}"/>
          </ac:picMkLst>
        </pc:picChg>
        <pc:picChg chg="add mod">
          <ac:chgData name="Lin McMullin" userId="2012eb511a6bbdfc" providerId="LiveId" clId="{893C8CCF-7111-4C64-B56A-99984BBE7F62}" dt="2020-09-29T18:30:41.301" v="5439" actId="12788"/>
          <ac:picMkLst>
            <pc:docMk/>
            <pc:sldMk cId="2436467415" sldId="287"/>
            <ac:picMk id="4" creationId="{EF9186C9-5FC2-41BE-954E-6CA2D414349A}"/>
          </ac:picMkLst>
        </pc:picChg>
        <pc:picChg chg="mod modCrop">
          <ac:chgData name="Lin McMullin" userId="2012eb511a6bbdfc" providerId="LiveId" clId="{893C8CCF-7111-4C64-B56A-99984BBE7F62}" dt="2020-09-29T18:30:41.301" v="5439" actId="12788"/>
          <ac:picMkLst>
            <pc:docMk/>
            <pc:sldMk cId="2436467415" sldId="287"/>
            <ac:picMk id="5" creationId="{A7F08CD4-71C2-4A1C-A3F9-ECA97182ABBE}"/>
          </ac:picMkLst>
        </pc:picChg>
      </pc:sldChg>
      <pc:sldChg chg="addSp delSp modSp add mod delAnim modAnim">
        <pc:chgData name="Lin McMullin" userId="2012eb511a6bbdfc" providerId="LiveId" clId="{893C8CCF-7111-4C64-B56A-99984BBE7F62}" dt="2020-10-12T15:23:42.603" v="7403"/>
        <pc:sldMkLst>
          <pc:docMk/>
          <pc:sldMk cId="510265237" sldId="288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510265237" sldId="288"/>
            <ac:spMk id="2" creationId="{34F62F7F-7BA4-4125-86A7-DD77CE2CD373}"/>
          </ac:spMkLst>
        </pc:spChg>
        <pc:spChg chg="mod">
          <ac:chgData name="Lin McMullin" userId="2012eb511a6bbdfc" providerId="LiveId" clId="{893C8CCF-7111-4C64-B56A-99984BBE7F62}" dt="2020-10-01T18:16:44.878" v="5635" actId="21"/>
          <ac:spMkLst>
            <pc:docMk/>
            <pc:sldMk cId="510265237" sldId="288"/>
            <ac:spMk id="3" creationId="{2D27588D-363C-469D-9779-E91E0D9CD3D5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510265237" sldId="288"/>
            <ac:spMk id="6" creationId="{488BFF1E-8D2C-4F58-B1BB-2994AC5B03E4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510265237" sldId="288"/>
            <ac:spMk id="6" creationId="{4EFF4C31-DF8F-47B0-9223-950376DB71B4}"/>
          </ac:spMkLst>
        </pc:spChg>
        <pc:graphicFrameChg chg="del">
          <ac:chgData name="Lin McMullin" userId="2012eb511a6bbdfc" providerId="LiveId" clId="{893C8CCF-7111-4C64-B56A-99984BBE7F62}" dt="2020-10-01T18:01:06.214" v="5506" actId="21"/>
          <ac:graphicFrameMkLst>
            <pc:docMk/>
            <pc:sldMk cId="510265237" sldId="288"/>
            <ac:graphicFrameMk id="4" creationId="{0078F13F-2FC5-4E91-92C4-C956ED6121A6}"/>
          </ac:graphicFrameMkLst>
        </pc:graphicFrameChg>
        <pc:graphicFrameChg chg="add mod">
          <ac:chgData name="Lin McMullin" userId="2012eb511a6bbdfc" providerId="LiveId" clId="{893C8CCF-7111-4C64-B56A-99984BBE7F62}" dt="2020-10-05T19:14:43.619" v="6715" actId="14100"/>
          <ac:graphicFrameMkLst>
            <pc:docMk/>
            <pc:sldMk cId="510265237" sldId="288"/>
            <ac:graphicFrameMk id="4" creationId="{C43188A3-C02F-4FE5-AA8C-462898EFE32B}"/>
          </ac:graphicFrameMkLst>
        </pc:graphicFrameChg>
        <pc:graphicFrameChg chg="del">
          <ac:chgData name="Lin McMullin" userId="2012eb511a6bbdfc" providerId="LiveId" clId="{893C8CCF-7111-4C64-B56A-99984BBE7F62}" dt="2020-10-01T18:01:09.433" v="5508" actId="21"/>
          <ac:graphicFrameMkLst>
            <pc:docMk/>
            <pc:sldMk cId="510265237" sldId="288"/>
            <ac:graphicFrameMk id="5" creationId="{C67430CD-545F-4BFF-AF61-0A16CC5A812D}"/>
          </ac:graphicFrameMkLst>
        </pc:graphicFrameChg>
        <pc:graphicFrameChg chg="add mod">
          <ac:chgData name="Lin McMullin" userId="2012eb511a6bbdfc" providerId="LiveId" clId="{893C8CCF-7111-4C64-B56A-99984BBE7F62}" dt="2020-10-05T19:16:43.974" v="6727" actId="465"/>
          <ac:graphicFrameMkLst>
            <pc:docMk/>
            <pc:sldMk cId="510265237" sldId="288"/>
            <ac:graphicFrameMk id="5" creationId="{EC30B5BF-9D14-4D02-8558-CFB32170396F}"/>
          </ac:graphicFrameMkLst>
        </pc:graphicFrameChg>
        <pc:graphicFrameChg chg="del">
          <ac:chgData name="Lin McMullin" userId="2012eb511a6bbdfc" providerId="LiveId" clId="{893C8CCF-7111-4C64-B56A-99984BBE7F62}" dt="2020-10-01T18:01:07.318" v="5507" actId="21"/>
          <ac:graphicFrameMkLst>
            <pc:docMk/>
            <pc:sldMk cId="510265237" sldId="288"/>
            <ac:graphicFrameMk id="6" creationId="{C78280F7-49B1-498E-AF97-816DE8DAB1A0}"/>
          </ac:graphicFrameMkLst>
        </pc:graphicFrameChg>
        <pc:graphicFrameChg chg="add mod">
          <ac:chgData name="Lin McMullin" userId="2012eb511a6bbdfc" providerId="LiveId" clId="{893C8CCF-7111-4C64-B56A-99984BBE7F62}" dt="2020-10-05T19:16:16.955" v="6725" actId="552"/>
          <ac:graphicFrameMkLst>
            <pc:docMk/>
            <pc:sldMk cId="510265237" sldId="288"/>
            <ac:graphicFrameMk id="7" creationId="{DD0AB917-517F-419A-97F6-697B1910AAB4}"/>
          </ac:graphicFrameMkLst>
        </pc:graphicFrameChg>
        <pc:graphicFrameChg chg="add mod">
          <ac:chgData name="Lin McMullin" userId="2012eb511a6bbdfc" providerId="LiveId" clId="{893C8CCF-7111-4C64-B56A-99984BBE7F62}" dt="2020-10-05T19:16:32.449" v="6726" actId="552"/>
          <ac:graphicFrameMkLst>
            <pc:docMk/>
            <pc:sldMk cId="510265237" sldId="288"/>
            <ac:graphicFrameMk id="8" creationId="{2AF9A87A-3702-4F35-8611-B098D708B9B2}"/>
          </ac:graphicFrameMkLst>
        </pc:graphicFrameChg>
        <pc:graphicFrameChg chg="add del mod">
          <ac:chgData name="Lin McMullin" userId="2012eb511a6bbdfc" providerId="LiveId" clId="{893C8CCF-7111-4C64-B56A-99984BBE7F62}" dt="2020-10-01T18:12:51.876" v="5607" actId="21"/>
          <ac:graphicFrameMkLst>
            <pc:docMk/>
            <pc:sldMk cId="510265237" sldId="288"/>
            <ac:graphicFrameMk id="9" creationId="{E833B7A5-C1D1-4977-8137-6618F66DC245}"/>
          </ac:graphicFrameMkLst>
        </pc:graphicFrameChg>
        <pc:graphicFrameChg chg="del">
          <ac:chgData name="Lin McMullin" userId="2012eb511a6bbdfc" providerId="LiveId" clId="{893C8CCF-7111-4C64-B56A-99984BBE7F62}" dt="2020-10-01T18:01:10.442" v="5509" actId="21"/>
          <ac:graphicFrameMkLst>
            <pc:docMk/>
            <pc:sldMk cId="510265237" sldId="288"/>
            <ac:graphicFrameMk id="10" creationId="{3516EBE5-3AEB-45B9-9985-A01A31C8B359}"/>
          </ac:graphicFrameMkLst>
        </pc:graphicFrameChg>
        <pc:graphicFrameChg chg="add del mod">
          <ac:chgData name="Lin McMullin" userId="2012eb511a6bbdfc" providerId="LiveId" clId="{893C8CCF-7111-4C64-B56A-99984BBE7F62}" dt="2020-10-01T18:12:29.571" v="5605" actId="21"/>
          <ac:graphicFrameMkLst>
            <pc:docMk/>
            <pc:sldMk cId="510265237" sldId="288"/>
            <ac:graphicFrameMk id="11" creationId="{2FAE7C29-62D6-4EDB-A177-93345DBC2DDD}"/>
          </ac:graphicFrameMkLst>
        </pc:graphicFrameChg>
        <pc:graphicFrameChg chg="add del mod">
          <ac:chgData name="Lin McMullin" userId="2012eb511a6bbdfc" providerId="LiveId" clId="{893C8CCF-7111-4C64-B56A-99984BBE7F62}" dt="2020-10-01T18:13:13.165" v="5610" actId="21"/>
          <ac:graphicFrameMkLst>
            <pc:docMk/>
            <pc:sldMk cId="510265237" sldId="288"/>
            <ac:graphicFrameMk id="12" creationId="{EF28873A-FD1A-4FE2-A7AC-4A789922561B}"/>
          </ac:graphicFrameMkLst>
        </pc:graphicFrameChg>
        <pc:graphicFrameChg chg="add del mod">
          <ac:chgData name="Lin McMullin" userId="2012eb511a6bbdfc" providerId="LiveId" clId="{893C8CCF-7111-4C64-B56A-99984BBE7F62}" dt="2020-10-01T18:22:30.142" v="5655" actId="21"/>
          <ac:graphicFrameMkLst>
            <pc:docMk/>
            <pc:sldMk cId="510265237" sldId="288"/>
            <ac:graphicFrameMk id="13" creationId="{97B193B2-C2FE-4480-9BC7-068638F90331}"/>
          </ac:graphicFrameMkLst>
        </pc:graphicFrameChg>
        <pc:graphicFrameChg chg="add del mod">
          <ac:chgData name="Lin McMullin" userId="2012eb511a6bbdfc" providerId="LiveId" clId="{893C8CCF-7111-4C64-B56A-99984BBE7F62}" dt="2020-10-01T18:22:31.810" v="5656" actId="21"/>
          <ac:graphicFrameMkLst>
            <pc:docMk/>
            <pc:sldMk cId="510265237" sldId="288"/>
            <ac:graphicFrameMk id="14" creationId="{471D1497-61C0-4D10-9CBF-AFA12EE353AE}"/>
          </ac:graphicFrameMkLst>
        </pc:graphicFrameChg>
      </pc:sldChg>
      <pc:sldChg chg="modSp add del">
        <pc:chgData name="Lin McMullin" userId="2012eb511a6bbdfc" providerId="LiveId" clId="{893C8CCF-7111-4C64-B56A-99984BBE7F62}" dt="2020-10-01T17:55:45.926" v="5460" actId="2890"/>
        <pc:sldMkLst>
          <pc:docMk/>
          <pc:sldMk cId="848346577" sldId="288"/>
        </pc:sldMkLst>
        <pc:graphicFrameChg chg="mod">
          <ac:chgData name="Lin McMullin" userId="2012eb511a6bbdfc" providerId="LiveId" clId="{893C8CCF-7111-4C64-B56A-99984BBE7F62}" dt="2020-10-01T17:55:44.014" v="5459"/>
          <ac:graphicFrameMkLst>
            <pc:docMk/>
            <pc:sldMk cId="848346577" sldId="288"/>
            <ac:graphicFrameMk id="9" creationId="{6339DB56-A0DD-488D-A539-B76A11D742E9}"/>
          </ac:graphicFrameMkLst>
        </pc:graphicFrameChg>
      </pc:sldChg>
      <pc:sldChg chg="addSp delSp modSp add mod delAnim modAnim">
        <pc:chgData name="Lin McMullin" userId="2012eb511a6bbdfc" providerId="LiveId" clId="{893C8CCF-7111-4C64-B56A-99984BBE7F62}" dt="2020-10-12T15:23:42.603" v="7403"/>
        <pc:sldMkLst>
          <pc:docMk/>
          <pc:sldMk cId="3868169645" sldId="289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3868169645" sldId="289"/>
            <ac:spMk id="2" creationId="{34F62F7F-7BA4-4125-86A7-DD77CE2CD373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3868169645" sldId="289"/>
            <ac:spMk id="5" creationId="{2473F52E-B973-40EF-8BE7-2C0E37C4A96C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3868169645" sldId="289"/>
            <ac:spMk id="5" creationId="{B8177C91-3967-4AB1-9331-521C97A7CD77}"/>
          </ac:spMkLst>
        </pc:spChg>
        <pc:graphicFrameChg chg="add mod">
          <ac:chgData name="Lin McMullin" userId="2012eb511a6bbdfc" providerId="LiveId" clId="{893C8CCF-7111-4C64-B56A-99984BBE7F62}" dt="2020-10-05T19:18:58.552" v="6732"/>
          <ac:graphicFrameMkLst>
            <pc:docMk/>
            <pc:sldMk cId="3868169645" sldId="289"/>
            <ac:graphicFrameMk id="4" creationId="{AF07261A-2DDC-4CD8-A4C7-A1160C90C8A5}"/>
          </ac:graphicFrameMkLst>
        </pc:graphicFrameChg>
        <pc:graphicFrameChg chg="del">
          <ac:chgData name="Lin McMullin" userId="2012eb511a6bbdfc" providerId="LiveId" clId="{893C8CCF-7111-4C64-B56A-99984BBE7F62}" dt="2020-10-01T18:23:05.834" v="5661" actId="21"/>
          <ac:graphicFrameMkLst>
            <pc:docMk/>
            <pc:sldMk cId="3868169645" sldId="289"/>
            <ac:graphicFrameMk id="7" creationId="{DD0AB917-517F-419A-97F6-697B1910AAB4}"/>
          </ac:graphicFrameMkLst>
        </pc:graphicFrameChg>
        <pc:graphicFrameChg chg="del">
          <ac:chgData name="Lin McMullin" userId="2012eb511a6bbdfc" providerId="LiveId" clId="{893C8CCF-7111-4C64-B56A-99984BBE7F62}" dt="2020-10-01T18:23:07.486" v="5662" actId="21"/>
          <ac:graphicFrameMkLst>
            <pc:docMk/>
            <pc:sldMk cId="3868169645" sldId="289"/>
            <ac:graphicFrameMk id="8" creationId="{2AF9A87A-3702-4F35-8611-B098D708B9B2}"/>
          </ac:graphicFrameMkLst>
        </pc:graphicFrameChg>
        <pc:graphicFrameChg chg="mod">
          <ac:chgData name="Lin McMullin" userId="2012eb511a6bbdfc" providerId="LiveId" clId="{893C8CCF-7111-4C64-B56A-99984BBE7F62}" dt="2020-10-01T18:24:15.393" v="5705" actId="1037"/>
          <ac:graphicFrameMkLst>
            <pc:docMk/>
            <pc:sldMk cId="3868169645" sldId="289"/>
            <ac:graphicFrameMk id="13" creationId="{97B193B2-C2FE-4480-9BC7-068638F90331}"/>
          </ac:graphicFrameMkLst>
        </pc:graphicFrameChg>
        <pc:graphicFrameChg chg="mod">
          <ac:chgData name="Lin McMullin" userId="2012eb511a6bbdfc" providerId="LiveId" clId="{893C8CCF-7111-4C64-B56A-99984BBE7F62}" dt="2020-10-01T18:24:43.770" v="5711" actId="1076"/>
          <ac:graphicFrameMkLst>
            <pc:docMk/>
            <pc:sldMk cId="3868169645" sldId="289"/>
            <ac:graphicFrameMk id="14" creationId="{471D1497-61C0-4D10-9CBF-AFA12EE353AE}"/>
          </ac:graphicFrameMkLst>
        </pc:graphicFrameChg>
      </pc:sldChg>
      <pc:sldChg chg="addSp delSp modSp add mod modAnim">
        <pc:chgData name="Lin McMullin" userId="2012eb511a6bbdfc" providerId="LiveId" clId="{893C8CCF-7111-4C64-B56A-99984BBE7F62}" dt="2020-10-12T15:23:42.603" v="7403"/>
        <pc:sldMkLst>
          <pc:docMk/>
          <pc:sldMk cId="3006274907" sldId="290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3006274907" sldId="290"/>
            <ac:spMk id="2" creationId="{34F62F7F-7BA4-4125-86A7-DD77CE2CD373}"/>
          </ac:spMkLst>
        </pc:spChg>
        <pc:spChg chg="mod">
          <ac:chgData name="Lin McMullin" userId="2012eb511a6bbdfc" providerId="LiveId" clId="{893C8CCF-7111-4C64-B56A-99984BBE7F62}" dt="2020-10-12T14:40:42.165" v="7093" actId="20577"/>
          <ac:spMkLst>
            <pc:docMk/>
            <pc:sldMk cId="3006274907" sldId="290"/>
            <ac:spMk id="3" creationId="{2D27588D-363C-469D-9779-E91E0D9CD3D5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3006274907" sldId="290"/>
            <ac:spMk id="8" creationId="{991EAC6F-C577-4697-A5F6-E285B3405831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3006274907" sldId="290"/>
            <ac:spMk id="8" creationId="{D038D695-1A94-4CBB-B22E-07CAB64EA383}"/>
          </ac:spMkLst>
        </pc:spChg>
        <pc:graphicFrameChg chg="add mod">
          <ac:chgData name="Lin McMullin" userId="2012eb511a6bbdfc" providerId="LiveId" clId="{893C8CCF-7111-4C64-B56A-99984BBE7F62}" dt="2020-10-12T14:40:55.672" v="7115" actId="1035"/>
          <ac:graphicFrameMkLst>
            <pc:docMk/>
            <pc:sldMk cId="3006274907" sldId="290"/>
            <ac:graphicFrameMk id="4" creationId="{9208D283-1701-4025-B1FD-81B17063E7A8}"/>
          </ac:graphicFrameMkLst>
        </pc:graphicFrameChg>
        <pc:graphicFrameChg chg="add mod">
          <ac:chgData name="Lin McMullin" userId="2012eb511a6bbdfc" providerId="LiveId" clId="{893C8CCF-7111-4C64-B56A-99984BBE7F62}" dt="2020-10-12T14:41:06.375" v="7120" actId="1036"/>
          <ac:graphicFrameMkLst>
            <pc:docMk/>
            <pc:sldMk cId="3006274907" sldId="290"/>
            <ac:graphicFrameMk id="5" creationId="{545B56DB-75CE-4A1C-A9FA-47F938AF4156}"/>
          </ac:graphicFrameMkLst>
        </pc:graphicFrameChg>
        <pc:graphicFrameChg chg="add mod">
          <ac:chgData name="Lin McMullin" userId="2012eb511a6bbdfc" providerId="LiveId" clId="{893C8CCF-7111-4C64-B56A-99984BBE7F62}" dt="2020-10-12T14:40:55.672" v="7115" actId="1035"/>
          <ac:graphicFrameMkLst>
            <pc:docMk/>
            <pc:sldMk cId="3006274907" sldId="290"/>
            <ac:graphicFrameMk id="6" creationId="{D494D587-2D2B-4FA5-B322-38451A1B53CF}"/>
          </ac:graphicFrameMkLst>
        </pc:graphicFrameChg>
        <pc:graphicFrameChg chg="add mod">
          <ac:chgData name="Lin McMullin" userId="2012eb511a6bbdfc" providerId="LiveId" clId="{893C8CCF-7111-4C64-B56A-99984BBE7F62}" dt="2020-10-12T14:41:08.574" v="7125" actId="1036"/>
          <ac:graphicFrameMkLst>
            <pc:docMk/>
            <pc:sldMk cId="3006274907" sldId="290"/>
            <ac:graphicFrameMk id="7" creationId="{C35A9A09-BBBF-4BE6-AEE0-B3E869BE23D2}"/>
          </ac:graphicFrameMkLst>
        </pc:graphicFrameChg>
        <pc:graphicFrameChg chg="mod">
          <ac:chgData name="Lin McMullin" userId="2012eb511a6bbdfc" providerId="LiveId" clId="{893C8CCF-7111-4C64-B56A-99984BBE7F62}" dt="2020-10-12T14:40:33.071" v="7091" actId="1076"/>
          <ac:graphicFrameMkLst>
            <pc:docMk/>
            <pc:sldMk cId="3006274907" sldId="290"/>
            <ac:graphicFrameMk id="9" creationId="{6339DB56-A0DD-488D-A539-B76A11D742E9}"/>
          </ac:graphicFrameMkLst>
        </pc:graphicFrameChg>
      </pc:sldChg>
      <pc:sldChg chg="addSp delSp modSp add mod setBg delAnim modAnim setClrOvrMap modNotesTx">
        <pc:chgData name="Lin McMullin" userId="2012eb511a6bbdfc" providerId="LiveId" clId="{893C8CCF-7111-4C64-B56A-99984BBE7F62}" dt="2020-10-12T15:23:42.603" v="7403"/>
        <pc:sldMkLst>
          <pc:docMk/>
          <pc:sldMk cId="724798728" sldId="291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724798728" sldId="291"/>
            <ac:spMk id="2" creationId="{AC36C568-7B75-4FE0-A6E4-33045917A9C8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724798728" sldId="291"/>
            <ac:spMk id="4" creationId="{53E2F3AA-5292-4700-9E6C-0CEED64CF0E4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724798728" sldId="291"/>
            <ac:spMk id="4" creationId="{CEBAFAD4-377C-4841-81C9-67927FCB37DC}"/>
          </ac:spMkLst>
        </pc:spChg>
        <pc:spChg chg="add del mod">
          <ac:chgData name="Lin McMullin" userId="2012eb511a6bbdfc" providerId="LiveId" clId="{893C8CCF-7111-4C64-B56A-99984BBE7F62}" dt="2020-10-05T18:42:36.127" v="6109" actId="21"/>
          <ac:spMkLst>
            <pc:docMk/>
            <pc:sldMk cId="724798728" sldId="291"/>
            <ac:spMk id="6" creationId="{68B575FA-3E11-4630-898E-82E70A79EC1A}"/>
          </ac:spMkLst>
        </pc:spChg>
        <pc:spChg chg="mod ord">
          <ac:chgData name="Lin McMullin" userId="2012eb511a6bbdfc" providerId="LiveId" clId="{893C8CCF-7111-4C64-B56A-99984BBE7F62}" dt="2020-10-07T15:11:56.941" v="6869" actId="14100"/>
          <ac:spMkLst>
            <pc:docMk/>
            <pc:sldMk cId="724798728" sldId="291"/>
            <ac:spMk id="11" creationId="{440F0DA7-6E54-4607-ACE7-544D0B32F2BA}"/>
          </ac:spMkLst>
        </pc:spChg>
        <pc:spChg chg="add del">
          <ac:chgData name="Lin McMullin" userId="2012eb511a6bbdfc" providerId="LiveId" clId="{893C8CCF-7111-4C64-B56A-99984BBE7F62}" dt="2020-10-07T14:23:07.262" v="6762" actId="26606"/>
          <ac:spMkLst>
            <pc:docMk/>
            <pc:sldMk cId="724798728" sldId="291"/>
            <ac:spMk id="16" creationId="{81AEB8A9-B768-4E30-BA55-D919E6687343}"/>
          </ac:spMkLst>
        </pc:spChg>
        <pc:spChg chg="add del">
          <ac:chgData name="Lin McMullin" userId="2012eb511a6bbdfc" providerId="LiveId" clId="{893C8CCF-7111-4C64-B56A-99984BBE7F62}" dt="2020-10-07T14:23:12.544" v="6766" actId="26606"/>
          <ac:spMkLst>
            <pc:docMk/>
            <pc:sldMk cId="724798728" sldId="291"/>
            <ac:spMk id="20" creationId="{2E94A4F7-38E4-45EA-8E2E-CE1B5766B4F1}"/>
          </ac:spMkLst>
        </pc:spChg>
        <pc:spChg chg="add del">
          <ac:chgData name="Lin McMullin" userId="2012eb511a6bbdfc" providerId="LiveId" clId="{893C8CCF-7111-4C64-B56A-99984BBE7F62}" dt="2020-10-07T14:23:10.560" v="6764" actId="26606"/>
          <ac:spMkLst>
            <pc:docMk/>
            <pc:sldMk cId="724798728" sldId="291"/>
            <ac:spMk id="38" creationId="{A3BAF07C-C39E-42EB-BB22-8D46691D9735}"/>
          </ac:spMkLst>
        </pc:spChg>
        <pc:spChg chg="add del">
          <ac:chgData name="Lin McMullin" userId="2012eb511a6bbdfc" providerId="LiveId" clId="{893C8CCF-7111-4C64-B56A-99984BBE7F62}" dt="2020-10-07T14:23:10.560" v="6764" actId="26606"/>
          <ac:spMkLst>
            <pc:docMk/>
            <pc:sldMk cId="724798728" sldId="291"/>
            <ac:spMk id="39" creationId="{44C110BA-81E8-4247-853A-5F2B93E92E46}"/>
          </ac:spMkLst>
        </pc:spChg>
        <pc:spChg chg="add del">
          <ac:chgData name="Lin McMullin" userId="2012eb511a6bbdfc" providerId="LiveId" clId="{893C8CCF-7111-4C64-B56A-99984BBE7F62}" dt="2020-10-07T14:23:12.544" v="6766" actId="26606"/>
          <ac:spMkLst>
            <pc:docMk/>
            <pc:sldMk cId="724798728" sldId="291"/>
            <ac:spMk id="41" creationId="{05C7EBC3-4672-4DAB-81C2-58661FAFAED6}"/>
          </ac:spMkLst>
        </pc:spChg>
        <pc:spChg chg="add del">
          <ac:chgData name="Lin McMullin" userId="2012eb511a6bbdfc" providerId="LiveId" clId="{893C8CCF-7111-4C64-B56A-99984BBE7F62}" dt="2020-10-07T14:23:12.544" v="6766" actId="26606"/>
          <ac:spMkLst>
            <pc:docMk/>
            <pc:sldMk cId="724798728" sldId="291"/>
            <ac:spMk id="42" creationId="{40BF962F-4C6F-461E-86F2-C43F56CC939B}"/>
          </ac:spMkLst>
        </pc:spChg>
        <pc:spChg chg="add del">
          <ac:chgData name="Lin McMullin" userId="2012eb511a6bbdfc" providerId="LiveId" clId="{893C8CCF-7111-4C64-B56A-99984BBE7F62}" dt="2020-10-07T14:23:15.740" v="6768" actId="26606"/>
          <ac:spMkLst>
            <pc:docMk/>
            <pc:sldMk cId="724798728" sldId="291"/>
            <ac:spMk id="44" creationId="{48CAE4AE-A9DF-45AF-9A9C-1712BC63418E}"/>
          </ac:spMkLst>
        </pc:spChg>
        <pc:spChg chg="add del">
          <ac:chgData name="Lin McMullin" userId="2012eb511a6bbdfc" providerId="LiveId" clId="{893C8CCF-7111-4C64-B56A-99984BBE7F62}" dt="2020-10-07T14:23:20.655" v="6772" actId="26606"/>
          <ac:spMkLst>
            <pc:docMk/>
            <pc:sldMk cId="724798728" sldId="291"/>
            <ac:spMk id="46" creationId="{DE4A42E0-EF5F-4494-B39B-3DB7D0475989}"/>
          </ac:spMkLst>
        </pc:spChg>
        <pc:spChg chg="add del">
          <ac:chgData name="Lin McMullin" userId="2012eb511a6bbdfc" providerId="LiveId" clId="{893C8CCF-7111-4C64-B56A-99984BBE7F62}" dt="2020-10-07T14:23:15.740" v="6768" actId="26606"/>
          <ac:spMkLst>
            <pc:docMk/>
            <pc:sldMk cId="724798728" sldId="291"/>
            <ac:spMk id="49" creationId="{E972DE0D-2E53-4159-ABD3-C601524262C2}"/>
          </ac:spMkLst>
        </pc:spChg>
        <pc:spChg chg="add del">
          <ac:chgData name="Lin McMullin" userId="2012eb511a6bbdfc" providerId="LiveId" clId="{893C8CCF-7111-4C64-B56A-99984BBE7F62}" dt="2020-10-07T14:23:17.842" v="6770" actId="26606"/>
          <ac:spMkLst>
            <pc:docMk/>
            <pc:sldMk cId="724798728" sldId="291"/>
            <ac:spMk id="51" creationId="{828D1E49-2A21-4A83-A0E0-FB1597B4B2ED}"/>
          </ac:spMkLst>
        </pc:spChg>
        <pc:spChg chg="add del">
          <ac:chgData name="Lin McMullin" userId="2012eb511a6bbdfc" providerId="LiveId" clId="{893C8CCF-7111-4C64-B56A-99984BBE7F62}" dt="2020-10-07T14:23:17.842" v="6770" actId="26606"/>
          <ac:spMkLst>
            <pc:docMk/>
            <pc:sldMk cId="724798728" sldId="291"/>
            <ac:spMk id="74" creationId="{E972DE0D-2E53-4159-ABD3-C601524262C2}"/>
          </ac:spMkLst>
        </pc:spChg>
        <pc:spChg chg="add del">
          <ac:chgData name="Lin McMullin" userId="2012eb511a6bbdfc" providerId="LiveId" clId="{893C8CCF-7111-4C64-B56A-99984BBE7F62}" dt="2020-10-07T14:23:20.655" v="6772" actId="26606"/>
          <ac:spMkLst>
            <pc:docMk/>
            <pc:sldMk cId="724798728" sldId="291"/>
            <ac:spMk id="76" creationId="{6CBB7C51-829B-4243-9A2F-5EA8A29D7E76}"/>
          </ac:spMkLst>
        </pc:spChg>
        <pc:spChg chg="add del">
          <ac:chgData name="Lin McMullin" userId="2012eb511a6bbdfc" providerId="LiveId" clId="{893C8CCF-7111-4C64-B56A-99984BBE7F62}" dt="2020-10-07T14:23:24.914" v="6774" actId="26606"/>
          <ac:spMkLst>
            <pc:docMk/>
            <pc:sldMk cId="724798728" sldId="291"/>
            <ac:spMk id="85" creationId="{F5493CFF-E43B-4B10-ACE1-C8A1246629EA}"/>
          </ac:spMkLst>
        </pc:spChg>
        <pc:spChg chg="add del">
          <ac:chgData name="Lin McMullin" userId="2012eb511a6bbdfc" providerId="LiveId" clId="{893C8CCF-7111-4C64-B56A-99984BBE7F62}" dt="2020-10-07T14:23:26.749" v="6776" actId="26606"/>
          <ac:spMkLst>
            <pc:docMk/>
            <pc:sldMk cId="724798728" sldId="291"/>
            <ac:spMk id="87" creationId="{AFA67CD3-AB4E-4A7A-BEB8-53C445D8C44E}"/>
          </ac:spMkLst>
        </pc:spChg>
        <pc:spChg chg="add del">
          <ac:chgData name="Lin McMullin" userId="2012eb511a6bbdfc" providerId="LiveId" clId="{893C8CCF-7111-4C64-B56A-99984BBE7F62}" dt="2020-10-07T14:23:26.749" v="6776" actId="26606"/>
          <ac:spMkLst>
            <pc:docMk/>
            <pc:sldMk cId="724798728" sldId="291"/>
            <ac:spMk id="89" creationId="{339C8D78-A644-462F-B674-F440635E5353}"/>
          </ac:spMkLst>
        </pc:spChg>
        <pc:spChg chg="add del">
          <ac:chgData name="Lin McMullin" userId="2012eb511a6bbdfc" providerId="LiveId" clId="{893C8CCF-7111-4C64-B56A-99984BBE7F62}" dt="2020-10-07T14:23:32.214" v="6778" actId="26606"/>
          <ac:spMkLst>
            <pc:docMk/>
            <pc:sldMk cId="724798728" sldId="291"/>
            <ac:spMk id="91" creationId="{F5493CFF-E43B-4B10-ACE1-C8A1246629EA}"/>
          </ac:spMkLst>
        </pc:spChg>
        <pc:spChg chg="add del">
          <ac:chgData name="Lin McMullin" userId="2012eb511a6bbdfc" providerId="LiveId" clId="{893C8CCF-7111-4C64-B56A-99984BBE7F62}" dt="2020-10-07T14:23:43.657" v="6780" actId="26606"/>
          <ac:spMkLst>
            <pc:docMk/>
            <pc:sldMk cId="724798728" sldId="291"/>
            <ac:spMk id="93" creationId="{A3BAF07C-C39E-42EB-BB22-8D46691D9735}"/>
          </ac:spMkLst>
        </pc:spChg>
        <pc:spChg chg="add del">
          <ac:chgData name="Lin McMullin" userId="2012eb511a6bbdfc" providerId="LiveId" clId="{893C8CCF-7111-4C64-B56A-99984BBE7F62}" dt="2020-10-07T14:23:43.657" v="6780" actId="26606"/>
          <ac:spMkLst>
            <pc:docMk/>
            <pc:sldMk cId="724798728" sldId="291"/>
            <ac:spMk id="96" creationId="{44C110BA-81E8-4247-853A-5F2B93E92E46}"/>
          </ac:spMkLst>
        </pc:spChg>
        <pc:grpChg chg="add del">
          <ac:chgData name="Lin McMullin" userId="2012eb511a6bbdfc" providerId="LiveId" clId="{893C8CCF-7111-4C64-B56A-99984BBE7F62}" dt="2020-10-07T14:23:10.560" v="6764" actId="26606"/>
          <ac:grpSpMkLst>
            <pc:docMk/>
            <pc:sldMk cId="724798728" sldId="291"/>
            <ac:grpSpMk id="18" creationId="{D8E9CF54-0466-4261-9E62-0249E60E1886}"/>
          </ac:grpSpMkLst>
        </pc:grpChg>
        <pc:grpChg chg="add del">
          <ac:chgData name="Lin McMullin" userId="2012eb511a6bbdfc" providerId="LiveId" clId="{893C8CCF-7111-4C64-B56A-99984BBE7F62}" dt="2020-10-07T14:23:15.740" v="6768" actId="26606"/>
          <ac:grpSpMkLst>
            <pc:docMk/>
            <pc:sldMk cId="724798728" sldId="291"/>
            <ac:grpSpMk id="45" creationId="{6C272060-BC98-4C91-A58F-4DFEC566CF7F}"/>
          </ac:grpSpMkLst>
        </pc:grpChg>
        <pc:grpChg chg="add del">
          <ac:chgData name="Lin McMullin" userId="2012eb511a6bbdfc" providerId="LiveId" clId="{893C8CCF-7111-4C64-B56A-99984BBE7F62}" dt="2020-10-07T14:23:17.842" v="6770" actId="26606"/>
          <ac:grpSpMkLst>
            <pc:docMk/>
            <pc:sldMk cId="724798728" sldId="291"/>
            <ac:grpSpMk id="52" creationId="{088B852E-5494-418B-A833-75CF016A9E20}"/>
          </ac:grpSpMkLst>
        </pc:grpChg>
        <pc:grpChg chg="add del">
          <ac:chgData name="Lin McMullin" userId="2012eb511a6bbdfc" providerId="LiveId" clId="{893C8CCF-7111-4C64-B56A-99984BBE7F62}" dt="2020-10-07T14:23:20.655" v="6772" actId="26606"/>
          <ac:grpSpMkLst>
            <pc:docMk/>
            <pc:sldMk cId="724798728" sldId="291"/>
            <ac:grpSpMk id="77" creationId="{5ECE0A17-721D-47DA-B462-427AB9C65601}"/>
          </ac:grpSpMkLst>
        </pc:grpChg>
        <pc:grpChg chg="add del">
          <ac:chgData name="Lin McMullin" userId="2012eb511a6bbdfc" providerId="LiveId" clId="{893C8CCF-7111-4C64-B56A-99984BBE7F62}" dt="2020-10-07T14:23:20.655" v="6772" actId="26606"/>
          <ac:grpSpMkLst>
            <pc:docMk/>
            <pc:sldMk cId="724798728" sldId="291"/>
            <ac:grpSpMk id="81" creationId="{908DA454-A7F1-451C-B515-495788249509}"/>
          </ac:grpSpMkLst>
        </pc:grpChg>
        <pc:grpChg chg="add del">
          <ac:chgData name="Lin McMullin" userId="2012eb511a6bbdfc" providerId="LiveId" clId="{893C8CCF-7111-4C64-B56A-99984BBE7F62}" dt="2020-10-07T14:23:43.657" v="6780" actId="26606"/>
          <ac:grpSpMkLst>
            <pc:docMk/>
            <pc:sldMk cId="724798728" sldId="291"/>
            <ac:grpSpMk id="94" creationId="{D8E9CF54-0466-4261-9E62-0249E60E1886}"/>
          </ac:grpSpMkLst>
        </pc:grpChg>
        <pc:graphicFrameChg chg="add del mod">
          <ac:chgData name="Lin McMullin" userId="2012eb511a6bbdfc" providerId="LiveId" clId="{893C8CCF-7111-4C64-B56A-99984BBE7F62}" dt="2020-10-07T14:21:19.818" v="6749" actId="21"/>
          <ac:graphicFrameMkLst>
            <pc:docMk/>
            <pc:sldMk cId="724798728" sldId="291"/>
            <ac:graphicFrameMk id="7" creationId="{EF49C3D7-A927-47D2-9615-1AF4FB92543D}"/>
          </ac:graphicFrameMkLst>
        </pc:graphicFrameChg>
        <pc:graphicFrameChg chg="add del mod">
          <ac:chgData name="Lin McMullin" userId="2012eb511a6bbdfc" providerId="LiveId" clId="{893C8CCF-7111-4C64-B56A-99984BBE7F62}" dt="2020-10-07T14:21:23.499" v="6751" actId="21"/>
          <ac:graphicFrameMkLst>
            <pc:docMk/>
            <pc:sldMk cId="724798728" sldId="291"/>
            <ac:graphicFrameMk id="8" creationId="{F177349F-2DEA-4387-B061-484B80E88DD0}"/>
          </ac:graphicFrameMkLst>
        </pc:graphicFrameChg>
        <pc:graphicFrameChg chg="add del mod">
          <ac:chgData name="Lin McMullin" userId="2012eb511a6bbdfc" providerId="LiveId" clId="{893C8CCF-7111-4C64-B56A-99984BBE7F62}" dt="2020-10-07T14:21:21.470" v="6750" actId="21"/>
          <ac:graphicFrameMkLst>
            <pc:docMk/>
            <pc:sldMk cId="724798728" sldId="291"/>
            <ac:graphicFrameMk id="9" creationId="{15875F1B-817C-4E90-9B4E-C6B85807E5E2}"/>
          </ac:graphicFrameMkLst>
        </pc:graphicFrameChg>
        <pc:picChg chg="del">
          <ac:chgData name="Lin McMullin" userId="2012eb511a6bbdfc" providerId="LiveId" clId="{893C8CCF-7111-4C64-B56A-99984BBE7F62}" dt="2020-10-05T18:32:07.024" v="6053" actId="21"/>
          <ac:picMkLst>
            <pc:docMk/>
            <pc:sldMk cId="724798728" sldId="291"/>
            <ac:picMk id="3" creationId="{6427B5B5-4EEE-46CC-B495-0346A6123712}"/>
          </ac:picMkLst>
        </pc:picChg>
        <pc:picChg chg="add mod ord">
          <ac:chgData name="Lin McMullin" userId="2012eb511a6bbdfc" providerId="LiveId" clId="{893C8CCF-7111-4C64-B56A-99984BBE7F62}" dt="2020-10-12T15:04:55.935" v="7379" actId="1076"/>
          <ac:picMkLst>
            <pc:docMk/>
            <pc:sldMk cId="724798728" sldId="291"/>
            <ac:picMk id="3" creationId="{7F2B655B-B26A-41DD-9011-0EDA36CE5D6B}"/>
          </ac:picMkLst>
        </pc:picChg>
        <pc:picChg chg="del">
          <ac:chgData name="Lin McMullin" userId="2012eb511a6bbdfc" providerId="LiveId" clId="{893C8CCF-7111-4C64-B56A-99984BBE7F62}" dt="2020-10-05T18:32:08.596" v="6054" actId="21"/>
          <ac:picMkLst>
            <pc:docMk/>
            <pc:sldMk cId="724798728" sldId="291"/>
            <ac:picMk id="4" creationId="{EF9186C9-5FC2-41BE-954E-6CA2D414349A}"/>
          </ac:picMkLst>
        </pc:picChg>
        <pc:picChg chg="del">
          <ac:chgData name="Lin McMullin" userId="2012eb511a6bbdfc" providerId="LiveId" clId="{893C8CCF-7111-4C64-B56A-99984BBE7F62}" dt="2020-10-05T18:32:04.741" v="6052" actId="21"/>
          <ac:picMkLst>
            <pc:docMk/>
            <pc:sldMk cId="724798728" sldId="291"/>
            <ac:picMk id="5" creationId="{A7F08CD4-71C2-4A1C-A3F9-ECA97182ABBE}"/>
          </ac:picMkLst>
        </pc:picChg>
        <pc:picChg chg="add del">
          <ac:chgData name="Lin McMullin" userId="2012eb511a6bbdfc" providerId="LiveId" clId="{893C8CCF-7111-4C64-B56A-99984BBE7F62}" dt="2020-10-07T14:23:26.749" v="6776" actId="26606"/>
          <ac:picMkLst>
            <pc:docMk/>
            <pc:sldMk cId="724798728" sldId="291"/>
            <ac:picMk id="88" creationId="{07CF545F-9C2E-4446-97CD-AD92990C2B68}"/>
          </ac:picMkLst>
        </pc:picChg>
      </pc:sldChg>
      <pc:sldChg chg="add del">
        <pc:chgData name="Lin McMullin" userId="2012eb511a6bbdfc" providerId="LiveId" clId="{893C8CCF-7111-4C64-B56A-99984BBE7F62}" dt="2020-10-05T18:31:51.252" v="6050" actId="2890"/>
        <pc:sldMkLst>
          <pc:docMk/>
          <pc:sldMk cId="1277862500" sldId="291"/>
        </pc:sldMkLst>
      </pc:sldChg>
      <pc:sldChg chg="addSp delSp modSp add mod modAnim modNotesTx">
        <pc:chgData name="Lin McMullin" userId="2012eb511a6bbdfc" providerId="LiveId" clId="{893C8CCF-7111-4C64-B56A-99984BBE7F62}" dt="2020-10-30T18:26:02.996" v="7468" actId="6549"/>
        <pc:sldMkLst>
          <pc:docMk/>
          <pc:sldMk cId="2840934964" sldId="292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2840934964" sldId="292"/>
            <ac:spMk id="2" creationId="{27113D74-C6D4-420A-9B1F-B21E181F437D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2840934964" sldId="292"/>
            <ac:spMk id="3" creationId="{A0E7BE97-2934-46D3-84B0-D65DBA0A17C0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2840934964" sldId="292"/>
            <ac:spMk id="3" creationId="{AFB65A3C-795B-426F-818F-357E636CDEAE}"/>
          </ac:spMkLst>
        </pc:spChg>
        <pc:spChg chg="mod">
          <ac:chgData name="Lin McMullin" userId="2012eb511a6bbdfc" providerId="LiveId" clId="{893C8CCF-7111-4C64-B56A-99984BBE7F62}" dt="2020-10-30T18:26:02.996" v="7468" actId="6549"/>
          <ac:spMkLst>
            <pc:docMk/>
            <pc:sldMk cId="2840934964" sldId="292"/>
            <ac:spMk id="8" creationId="{2BF8761A-FE2E-4F54-BAB8-D6741A4A89B7}"/>
          </ac:spMkLst>
        </pc:spChg>
        <pc:picChg chg="add del mod">
          <ac:chgData name="Lin McMullin" userId="2012eb511a6bbdfc" providerId="LiveId" clId="{893C8CCF-7111-4C64-B56A-99984BBE7F62}" dt="2020-10-05T18:55:50.711" v="6314" actId="21"/>
          <ac:picMkLst>
            <pc:docMk/>
            <pc:sldMk cId="2840934964" sldId="292"/>
            <ac:picMk id="3" creationId="{146849CC-1704-4521-A932-6E74F03CF345}"/>
          </ac:picMkLst>
        </pc:picChg>
        <pc:picChg chg="add mod">
          <ac:chgData name="Lin McMullin" userId="2012eb511a6bbdfc" providerId="LiveId" clId="{893C8CCF-7111-4C64-B56A-99984BBE7F62}" dt="2020-10-05T19:03:42.472" v="6580" actId="1076"/>
          <ac:picMkLst>
            <pc:docMk/>
            <pc:sldMk cId="2840934964" sldId="292"/>
            <ac:picMk id="17410" creationId="{2ABC3D3E-9548-4510-8B6A-0C060E65C7D8}"/>
          </ac:picMkLst>
        </pc:picChg>
        <pc:picChg chg="add mod">
          <ac:chgData name="Lin McMullin" userId="2012eb511a6bbdfc" providerId="LiveId" clId="{893C8CCF-7111-4C64-B56A-99984BBE7F62}" dt="2020-10-05T19:04:23.576" v="6587" actId="1076"/>
          <ac:picMkLst>
            <pc:docMk/>
            <pc:sldMk cId="2840934964" sldId="292"/>
            <ac:picMk id="17412" creationId="{B6D644EB-7F7A-4E8C-A906-7878D837766D}"/>
          </ac:picMkLst>
        </pc:picChg>
      </pc:sldChg>
      <pc:sldChg chg="delSp modSp add ord">
        <pc:chgData name="Lin McMullin" userId="2012eb511a6bbdfc" providerId="LiveId" clId="{893C8CCF-7111-4C64-B56A-99984BBE7F62}" dt="2020-11-10T20:03:14.779" v="8042"/>
        <pc:sldMkLst>
          <pc:docMk/>
          <pc:sldMk cId="2133275751" sldId="293"/>
        </pc:sldMkLst>
        <pc:spChg chg="mod">
          <ac:chgData name="Lin McMullin" userId="2012eb511a6bbdfc" providerId="LiveId" clId="{893C8CCF-7111-4C64-B56A-99984BBE7F62}" dt="2020-10-07T14:42:04.981" v="6868"/>
          <ac:spMkLst>
            <pc:docMk/>
            <pc:sldMk cId="2133275751" sldId="293"/>
            <ac:spMk id="2" creationId="{AC36C568-7B75-4FE0-A6E4-33045917A9C8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2133275751" sldId="293"/>
            <ac:spMk id="3" creationId="{0D375839-F653-466D-9323-30DDEA4CB2CD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2133275751" sldId="293"/>
            <ac:spMk id="3" creationId="{7D46E780-8E03-4725-A8AB-CEFA727BEF04}"/>
          </ac:spMkLst>
        </pc:spChg>
      </pc:sldChg>
      <pc:sldChg chg="addSp delSp modSp add mod delAnim modNotesTx">
        <pc:chgData name="Lin McMullin" userId="2012eb511a6bbdfc" providerId="LiveId" clId="{893C8CCF-7111-4C64-B56A-99984BBE7F62}" dt="2020-10-12T15:23:42.603" v="7403"/>
        <pc:sldMkLst>
          <pc:docMk/>
          <pc:sldMk cId="1267215694" sldId="294"/>
        </pc:sldMkLst>
        <pc:spChg chg="mod">
          <ac:chgData name="Lin McMullin" userId="2012eb511a6bbdfc" providerId="LiveId" clId="{893C8CCF-7111-4C64-B56A-99984BBE7F62}" dt="2020-10-12T14:31:24.694" v="6896" actId="20577"/>
          <ac:spMkLst>
            <pc:docMk/>
            <pc:sldMk cId="1267215694" sldId="294"/>
            <ac:spMk id="2" creationId="{AC36C568-7B75-4FE0-A6E4-33045917A9C8}"/>
          </ac:spMkLst>
        </pc:spChg>
        <pc:spChg chg="del">
          <ac:chgData name="Lin McMullin" userId="2012eb511a6bbdfc" providerId="LiveId" clId="{893C8CCF-7111-4C64-B56A-99984BBE7F62}" dt="2020-10-12T15:23:42.603" v="7403"/>
          <ac:spMkLst>
            <pc:docMk/>
            <pc:sldMk cId="1267215694" sldId="294"/>
            <ac:spMk id="3" creationId="{EAF8CB2C-2289-4A0F-BD75-601E7203675A}"/>
          </ac:spMkLst>
        </pc:spChg>
        <pc:spChg chg="add mod">
          <ac:chgData name="Lin McMullin" userId="2012eb511a6bbdfc" providerId="LiveId" clId="{893C8CCF-7111-4C64-B56A-99984BBE7F62}" dt="2020-10-12T14:32:41.150" v="6950" actId="122"/>
          <ac:spMkLst>
            <pc:docMk/>
            <pc:sldMk cId="1267215694" sldId="294"/>
            <ac:spMk id="6" creationId="{B54F78E2-56D1-46B7-BF5B-E6FA82FBD36C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1267215694" sldId="294"/>
            <ac:spMk id="7" creationId="{3D66EA3B-2AF8-43A5-90CE-246A1237A46A}"/>
          </ac:spMkLst>
        </pc:spChg>
        <pc:spChg chg="del mod">
          <ac:chgData name="Lin McMullin" userId="2012eb511a6bbdfc" providerId="LiveId" clId="{893C8CCF-7111-4C64-B56A-99984BBE7F62}" dt="2020-10-12T14:30:59.844" v="6890" actId="21"/>
          <ac:spMkLst>
            <pc:docMk/>
            <pc:sldMk cId="1267215694" sldId="294"/>
            <ac:spMk id="11" creationId="{440F0DA7-6E54-4607-ACE7-544D0B32F2BA}"/>
          </ac:spMkLst>
        </pc:spChg>
        <pc:picChg chg="del">
          <ac:chgData name="Lin McMullin" userId="2012eb511a6bbdfc" providerId="LiveId" clId="{893C8CCF-7111-4C64-B56A-99984BBE7F62}" dt="2020-10-12T14:31:06.368" v="6892" actId="21"/>
          <ac:picMkLst>
            <pc:docMk/>
            <pc:sldMk cId="1267215694" sldId="294"/>
            <ac:picMk id="3" creationId="{2A9B2876-634A-4750-AACD-C0DFF01512A7}"/>
          </ac:picMkLst>
        </pc:picChg>
        <pc:picChg chg="del mod">
          <ac:chgData name="Lin McMullin" userId="2012eb511a6bbdfc" providerId="LiveId" clId="{893C8CCF-7111-4C64-B56A-99984BBE7F62}" dt="2020-10-12T14:31:08.241" v="6894" actId="21"/>
          <ac:picMkLst>
            <pc:docMk/>
            <pc:sldMk cId="1267215694" sldId="294"/>
            <ac:picMk id="4" creationId="{10E01BE1-4320-43B4-A5F5-BAB4BD369849}"/>
          </ac:picMkLst>
        </pc:picChg>
        <pc:picChg chg="del">
          <ac:chgData name="Lin McMullin" userId="2012eb511a6bbdfc" providerId="LiveId" clId="{893C8CCF-7111-4C64-B56A-99984BBE7F62}" dt="2020-10-12T14:31:04.092" v="6891" actId="21"/>
          <ac:picMkLst>
            <pc:docMk/>
            <pc:sldMk cId="1267215694" sldId="294"/>
            <ac:picMk id="5" creationId="{A7F08CD4-71C2-4A1C-A3F9-ECA97182ABBE}"/>
          </ac:picMkLst>
        </pc:picChg>
      </pc:sldChg>
      <pc:sldChg chg="addSp modSp add del mod ord">
        <pc:chgData name="Lin McMullin" userId="2012eb511a6bbdfc" providerId="LiveId" clId="{893C8CCF-7111-4C64-B56A-99984BBE7F62}" dt="2020-10-07T14:27:25.493" v="6803" actId="2696"/>
        <pc:sldMkLst>
          <pc:docMk/>
          <pc:sldMk cId="3169569937" sldId="294"/>
        </pc:sldMkLst>
        <pc:picChg chg="add mod modCrop">
          <ac:chgData name="Lin McMullin" userId="2012eb511a6bbdfc" providerId="LiveId" clId="{893C8CCF-7111-4C64-B56A-99984BBE7F62}" dt="2020-10-07T14:26:27.247" v="6799" actId="732"/>
          <ac:picMkLst>
            <pc:docMk/>
            <pc:sldMk cId="3169569937" sldId="294"/>
            <ac:picMk id="3" creationId="{72A9D911-E02F-4E51-A2A8-5B9AFF824485}"/>
          </ac:picMkLst>
        </pc:picChg>
        <pc:picChg chg="mod modCrop">
          <ac:chgData name="Lin McMullin" userId="2012eb511a6bbdfc" providerId="LiveId" clId="{893C8CCF-7111-4C64-B56A-99984BBE7F62}" dt="2020-10-07T14:27:07.429" v="6802" actId="732"/>
          <ac:picMkLst>
            <pc:docMk/>
            <pc:sldMk cId="3169569937" sldId="294"/>
            <ac:picMk id="4" creationId="{1C43F3DD-1F1C-4F3D-9496-0399DD0218A9}"/>
          </ac:picMkLst>
        </pc:picChg>
      </pc:sldChg>
      <pc:sldChg chg="addSp delSp modSp add del mod ord delAnim modAnim">
        <pc:chgData name="Lin McMullin" userId="2012eb511a6bbdfc" providerId="LiveId" clId="{893C8CCF-7111-4C64-B56A-99984BBE7F62}" dt="2020-10-07T14:33:39.084" v="6833" actId="2696"/>
        <pc:sldMkLst>
          <pc:docMk/>
          <pc:sldMk cId="3461050588" sldId="294"/>
        </pc:sldMkLst>
        <pc:spChg chg="mod">
          <ac:chgData name="Lin McMullin" userId="2012eb511a6bbdfc" providerId="LiveId" clId="{893C8CCF-7111-4C64-B56A-99984BBE7F62}" dt="2020-10-07T14:30:47.585" v="6816" actId="20577"/>
          <ac:spMkLst>
            <pc:docMk/>
            <pc:sldMk cId="3461050588" sldId="294"/>
            <ac:spMk id="2" creationId="{AC36C568-7B75-4FE0-A6E4-33045917A9C8}"/>
          </ac:spMkLst>
        </pc:spChg>
        <pc:picChg chg="del">
          <ac:chgData name="Lin McMullin" userId="2012eb511a6bbdfc" providerId="LiveId" clId="{893C8CCF-7111-4C64-B56A-99984BBE7F62}" dt="2020-10-07T14:28:21.257" v="6806" actId="21"/>
          <ac:picMkLst>
            <pc:docMk/>
            <pc:sldMk cId="3461050588" sldId="294"/>
            <ac:picMk id="3" creationId="{6427B5B5-4EEE-46CC-B495-0346A6123712}"/>
          </ac:picMkLst>
        </pc:picChg>
        <pc:picChg chg="del">
          <ac:chgData name="Lin McMullin" userId="2012eb511a6bbdfc" providerId="LiveId" clId="{893C8CCF-7111-4C64-B56A-99984BBE7F62}" dt="2020-10-07T14:28:18.603" v="6805" actId="21"/>
          <ac:picMkLst>
            <pc:docMk/>
            <pc:sldMk cId="3461050588" sldId="294"/>
            <ac:picMk id="4" creationId="{EF9186C9-5FC2-41BE-954E-6CA2D414349A}"/>
          </ac:picMkLst>
        </pc:picChg>
        <pc:picChg chg="mod">
          <ac:chgData name="Lin McMullin" userId="2012eb511a6bbdfc" providerId="LiveId" clId="{893C8CCF-7111-4C64-B56A-99984BBE7F62}" dt="2020-10-07T14:30:58.424" v="6817" actId="1076"/>
          <ac:picMkLst>
            <pc:docMk/>
            <pc:sldMk cId="3461050588" sldId="294"/>
            <ac:picMk id="5" creationId="{A7F08CD4-71C2-4A1C-A3F9-ECA97182ABBE}"/>
          </ac:picMkLst>
        </pc:picChg>
        <pc:picChg chg="add mod modCrop">
          <ac:chgData name="Lin McMullin" userId="2012eb511a6bbdfc" providerId="LiveId" clId="{893C8CCF-7111-4C64-B56A-99984BBE7F62}" dt="2020-10-07T14:31:01.153" v="6818" actId="1076"/>
          <ac:picMkLst>
            <pc:docMk/>
            <pc:sldMk cId="3461050588" sldId="294"/>
            <ac:picMk id="6" creationId="{2DA23A03-E693-479C-A771-C6A72AA990C2}"/>
          </ac:picMkLst>
        </pc:picChg>
        <pc:picChg chg="add mod">
          <ac:chgData name="Lin McMullin" userId="2012eb511a6bbdfc" providerId="LiveId" clId="{893C8CCF-7111-4C64-B56A-99984BBE7F62}" dt="2020-10-07T14:31:36.851" v="6821" actId="14100"/>
          <ac:picMkLst>
            <pc:docMk/>
            <pc:sldMk cId="3461050588" sldId="294"/>
            <ac:picMk id="8" creationId="{6E5AE3BC-B844-4194-B6B2-464AB0599769}"/>
          </ac:picMkLst>
        </pc:picChg>
      </pc:sldChg>
      <pc:sldChg chg="delSp add mod ord delAnim modAnim">
        <pc:chgData name="Lin McMullin" userId="2012eb511a6bbdfc" providerId="LiveId" clId="{893C8CCF-7111-4C64-B56A-99984BBE7F62}" dt="2020-10-12T15:23:42.603" v="7403"/>
        <pc:sldMkLst>
          <pc:docMk/>
          <pc:sldMk cId="147565018" sldId="295"/>
        </pc:sldMkLst>
        <pc:spChg chg="del">
          <ac:chgData name="Lin McMullin" userId="2012eb511a6bbdfc" providerId="LiveId" clId="{893C8CCF-7111-4C64-B56A-99984BBE7F62}" dt="2020-10-12T15:23:42.603" v="7403"/>
          <ac:spMkLst>
            <pc:docMk/>
            <pc:sldMk cId="147565018" sldId="295"/>
            <ac:spMk id="4" creationId="{1EC8AC2A-0B51-4390-97F1-0C5125D3855D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147565018" sldId="295"/>
            <ac:spMk id="4" creationId="{31086671-437E-4557-866C-C5F6F8C255B7}"/>
          </ac:spMkLst>
        </pc:spChg>
        <pc:picChg chg="del">
          <ac:chgData name="Lin McMullin" userId="2012eb511a6bbdfc" providerId="LiveId" clId="{893C8CCF-7111-4C64-B56A-99984BBE7F62}" dt="2020-10-12T14:57:57.009" v="7372" actId="21"/>
          <ac:picMkLst>
            <pc:docMk/>
            <pc:sldMk cId="147565018" sldId="295"/>
            <ac:picMk id="5" creationId="{BD35E212-1095-4872-BAF7-693C1EBE2931}"/>
          </ac:picMkLst>
        </pc:picChg>
      </pc:sldChg>
      <pc:sldChg chg="add del ord">
        <pc:chgData name="Lin McMullin" userId="2012eb511a6bbdfc" providerId="LiveId" clId="{893C8CCF-7111-4C64-B56A-99984BBE7F62}" dt="2020-10-12T14:57:44.808" v="7368" actId="2696"/>
        <pc:sldMkLst>
          <pc:docMk/>
          <pc:sldMk cId="3436520580" sldId="295"/>
        </pc:sldMkLst>
      </pc:sldChg>
      <pc:sldChg chg="addSp delSp modSp add mod ord">
        <pc:chgData name="Lin McMullin" userId="2012eb511a6bbdfc" providerId="LiveId" clId="{893C8CCF-7111-4C64-B56A-99984BBE7F62}" dt="2020-10-12T15:23:42.603" v="7403"/>
        <pc:sldMkLst>
          <pc:docMk/>
          <pc:sldMk cId="104218404" sldId="296"/>
        </pc:sldMkLst>
        <pc:spChg chg="del">
          <ac:chgData name="Lin McMullin" userId="2012eb511a6bbdfc" providerId="LiveId" clId="{893C8CCF-7111-4C64-B56A-99984BBE7F62}" dt="2020-10-12T15:23:42.603" v="7403"/>
          <ac:spMkLst>
            <pc:docMk/>
            <pc:sldMk cId="104218404" sldId="296"/>
            <ac:spMk id="3" creationId="{6B62CED7-C3C5-4D16-9E2F-9D3C27272131}"/>
          </ac:spMkLst>
        </pc:spChg>
        <pc:spChg chg="add del mod">
          <ac:chgData name="Lin McMullin" userId="2012eb511a6bbdfc" providerId="LiveId" clId="{893C8CCF-7111-4C64-B56A-99984BBE7F62}" dt="2020-10-12T15:10:51.057" v="7394" actId="21"/>
          <ac:spMkLst>
            <pc:docMk/>
            <pc:sldMk cId="104218404" sldId="296"/>
            <ac:spMk id="3" creationId="{8F37FA9B-49EF-4259-848B-8176986DFDBA}"/>
          </ac:spMkLst>
        </pc:spChg>
        <pc:spChg chg="del">
          <ac:chgData name="Lin McMullin" userId="2012eb511a6bbdfc" providerId="LiveId" clId="{893C8CCF-7111-4C64-B56A-99984BBE7F62}" dt="2020-10-12T15:09:18.867" v="7390"/>
          <ac:spMkLst>
            <pc:docMk/>
            <pc:sldMk cId="104218404" sldId="296"/>
            <ac:spMk id="4" creationId="{4F83DC73-61AE-4E3D-9F68-F4A320C90EF5}"/>
          </ac:spMkLst>
        </pc:spChg>
        <pc:spChg chg="mod">
          <ac:chgData name="Lin McMullin" userId="2012eb511a6bbdfc" providerId="LiveId" clId="{893C8CCF-7111-4C64-B56A-99984BBE7F62}" dt="2020-10-12T15:06:44.906" v="7386"/>
          <ac:spMkLst>
            <pc:docMk/>
            <pc:sldMk cId="104218404" sldId="296"/>
            <ac:spMk id="6" creationId="{B54F78E2-56D1-46B7-BF5B-E6FA82FBD36C}"/>
          </ac:spMkLst>
        </pc:spChg>
      </pc:sldChg>
      <pc:sldChg chg="add ord">
        <pc:chgData name="Lin McMullin" userId="2012eb511a6bbdfc" providerId="LiveId" clId="{893C8CCF-7111-4C64-B56A-99984BBE7F62}" dt="2020-10-30T18:46:35.349" v="7847"/>
        <pc:sldMkLst>
          <pc:docMk/>
          <pc:sldMk cId="1284796014" sldId="297"/>
        </pc:sldMkLst>
      </pc:sldChg>
      <pc:sldChg chg="modSp add mod">
        <pc:chgData name="Lin McMullin" userId="2012eb511a6bbdfc" providerId="LiveId" clId="{893C8CCF-7111-4C64-B56A-99984BBE7F62}" dt="2020-10-26T18:01:19.274" v="7434" actId="6549"/>
        <pc:sldMkLst>
          <pc:docMk/>
          <pc:sldMk cId="1251753240" sldId="378"/>
        </pc:sldMkLst>
        <pc:spChg chg="mod">
          <ac:chgData name="Lin McMullin" userId="2012eb511a6bbdfc" providerId="LiveId" clId="{893C8CCF-7111-4C64-B56A-99984BBE7F62}" dt="2020-10-26T18:01:19.274" v="7434" actId="6549"/>
          <ac:spMkLst>
            <pc:docMk/>
            <pc:sldMk cId="1251753240" sldId="378"/>
            <ac:spMk id="2" creationId="{DF835FEF-6C59-414F-BD2D-057950CBAEF0}"/>
          </ac:spMkLst>
        </pc:spChg>
      </pc:sldChg>
      <pc:sldChg chg="modSp add mod">
        <pc:chgData name="Lin McMullin" userId="2012eb511a6bbdfc" providerId="LiveId" clId="{893C8CCF-7111-4C64-B56A-99984BBE7F62}" dt="2020-10-26T18:01:46.794" v="7435" actId="20577"/>
        <pc:sldMkLst>
          <pc:docMk/>
          <pc:sldMk cId="4047566510" sldId="379"/>
        </pc:sldMkLst>
        <pc:spChg chg="mod">
          <ac:chgData name="Lin McMullin" userId="2012eb511a6bbdfc" providerId="LiveId" clId="{893C8CCF-7111-4C64-B56A-99984BBE7F62}" dt="2020-10-26T18:01:46.794" v="7435" actId="20577"/>
          <ac:spMkLst>
            <pc:docMk/>
            <pc:sldMk cId="4047566510" sldId="379"/>
            <ac:spMk id="2" creationId="{DF835FEF-6C59-414F-BD2D-057950CBAEF0}"/>
          </ac:spMkLst>
        </pc:spChg>
      </pc:sldChg>
      <pc:sldChg chg="addSp modSp new mod modAnim modNotesTx">
        <pc:chgData name="Lin McMullin" userId="2012eb511a6bbdfc" providerId="LiveId" clId="{893C8CCF-7111-4C64-B56A-99984BBE7F62}" dt="2020-10-30T19:02:02.472" v="7958" actId="5793"/>
        <pc:sldMkLst>
          <pc:docMk/>
          <pc:sldMk cId="3612038681" sldId="380"/>
        </pc:sldMkLst>
        <pc:spChg chg="mod">
          <ac:chgData name="Lin McMullin" userId="2012eb511a6bbdfc" providerId="LiveId" clId="{893C8CCF-7111-4C64-B56A-99984BBE7F62}" dt="2020-10-30T18:51:19.626" v="7850" actId="14100"/>
          <ac:spMkLst>
            <pc:docMk/>
            <pc:sldMk cId="3612038681" sldId="380"/>
            <ac:spMk id="2" creationId="{36FFAE56-3CC4-4EDE-9A62-D024BC746FB3}"/>
          </ac:spMkLst>
        </pc:spChg>
        <pc:spChg chg="add mod">
          <ac:chgData name="Lin McMullin" userId="2012eb511a6bbdfc" providerId="LiveId" clId="{893C8CCF-7111-4C64-B56A-99984BBE7F62}" dt="2020-10-30T18:56:43.895" v="7908" actId="1076"/>
          <ac:spMkLst>
            <pc:docMk/>
            <pc:sldMk cId="3612038681" sldId="380"/>
            <ac:spMk id="12" creationId="{7671D93D-C982-4964-8E31-483B343F9B15}"/>
          </ac:spMkLst>
        </pc:spChg>
        <pc:spChg chg="add mod">
          <ac:chgData name="Lin McMullin" userId="2012eb511a6bbdfc" providerId="LiveId" clId="{893C8CCF-7111-4C64-B56A-99984BBE7F62}" dt="2020-10-30T18:56:38.477" v="7906" actId="1036"/>
          <ac:spMkLst>
            <pc:docMk/>
            <pc:sldMk cId="3612038681" sldId="380"/>
            <ac:spMk id="14" creationId="{EAE5E681-04F3-44B0-A1AF-5CC31AD92DB7}"/>
          </ac:spMkLst>
        </pc:spChg>
        <pc:grpChg chg="add mod">
          <ac:chgData name="Lin McMullin" userId="2012eb511a6bbdfc" providerId="LiveId" clId="{893C8CCF-7111-4C64-B56A-99984BBE7F62}" dt="2020-10-30T18:57:15.493" v="7912" actId="1076"/>
          <ac:grpSpMkLst>
            <pc:docMk/>
            <pc:sldMk cId="3612038681" sldId="380"/>
            <ac:grpSpMk id="3" creationId="{FF81DE3B-67A8-48DD-B31D-FD17B96B5032}"/>
          </ac:grpSpMkLst>
        </pc:grpChg>
        <pc:grpChg chg="add mod">
          <ac:chgData name="Lin McMullin" userId="2012eb511a6bbdfc" providerId="LiveId" clId="{893C8CCF-7111-4C64-B56A-99984BBE7F62}" dt="2020-10-30T18:53:41.693" v="7865" actId="1076"/>
          <ac:grpSpMkLst>
            <pc:docMk/>
            <pc:sldMk cId="3612038681" sldId="380"/>
            <ac:grpSpMk id="7" creationId="{2385B609-95E8-4D9B-A836-2A3328BD125E}"/>
          </ac:grpSpMkLst>
        </pc:grpChg>
        <pc:picChg chg="add mod">
          <ac:chgData name="Lin McMullin" userId="2012eb511a6bbdfc" providerId="LiveId" clId="{893C8CCF-7111-4C64-B56A-99984BBE7F62}" dt="2020-10-30T18:51:33.331" v="7851"/>
          <ac:picMkLst>
            <pc:docMk/>
            <pc:sldMk cId="3612038681" sldId="380"/>
            <ac:picMk id="4" creationId="{264D2B84-76D9-4D73-ADC6-D99626855183}"/>
          </ac:picMkLst>
        </pc:picChg>
        <pc:picChg chg="add mod">
          <ac:chgData name="Lin McMullin" userId="2012eb511a6bbdfc" providerId="LiveId" clId="{893C8CCF-7111-4C64-B56A-99984BBE7F62}" dt="2020-10-30T18:51:33.331" v="7851"/>
          <ac:picMkLst>
            <pc:docMk/>
            <pc:sldMk cId="3612038681" sldId="380"/>
            <ac:picMk id="5" creationId="{56C4DF52-9CB1-4305-B0B6-2FE6AE377DD4}"/>
          </ac:picMkLst>
        </pc:picChg>
        <pc:picChg chg="add mod">
          <ac:chgData name="Lin McMullin" userId="2012eb511a6bbdfc" providerId="LiveId" clId="{893C8CCF-7111-4C64-B56A-99984BBE7F62}" dt="2020-10-30T18:57:18.523" v="7913" actId="1076"/>
          <ac:picMkLst>
            <pc:docMk/>
            <pc:sldMk cId="3612038681" sldId="380"/>
            <ac:picMk id="6" creationId="{5EAA0D63-6EF0-43F9-B479-0CDF4078024F}"/>
          </ac:picMkLst>
        </pc:picChg>
        <pc:picChg chg="add mod">
          <ac:chgData name="Lin McMullin" userId="2012eb511a6bbdfc" providerId="LiveId" clId="{893C8CCF-7111-4C64-B56A-99984BBE7F62}" dt="2020-10-30T18:52:55.012" v="7855"/>
          <ac:picMkLst>
            <pc:docMk/>
            <pc:sldMk cId="3612038681" sldId="380"/>
            <ac:picMk id="8" creationId="{2DDAC1CD-6F7E-482E-8753-602E5F1ADD1B}"/>
          </ac:picMkLst>
        </pc:picChg>
        <pc:picChg chg="add mod">
          <ac:chgData name="Lin McMullin" userId="2012eb511a6bbdfc" providerId="LiveId" clId="{893C8CCF-7111-4C64-B56A-99984BBE7F62}" dt="2020-10-30T18:52:55.012" v="7855"/>
          <ac:picMkLst>
            <pc:docMk/>
            <pc:sldMk cId="3612038681" sldId="380"/>
            <ac:picMk id="9" creationId="{A8674329-C4E9-4C0A-9FE6-07468B73D34A}"/>
          </ac:picMkLst>
        </pc:picChg>
        <pc:picChg chg="add mod">
          <ac:chgData name="Lin McMullin" userId="2012eb511a6bbdfc" providerId="LiveId" clId="{893C8CCF-7111-4C64-B56A-99984BBE7F62}" dt="2020-10-30T18:52:55.012" v="7855"/>
          <ac:picMkLst>
            <pc:docMk/>
            <pc:sldMk cId="3612038681" sldId="380"/>
            <ac:picMk id="10" creationId="{083EF25E-E53B-4551-B1C3-4AFD58188049}"/>
          </ac:picMkLst>
        </pc:picChg>
        <pc:picChg chg="add mod">
          <ac:chgData name="Lin McMullin" userId="2012eb511a6bbdfc" providerId="LiveId" clId="{893C8CCF-7111-4C64-B56A-99984BBE7F62}" dt="2020-10-30T18:53:39.763" v="7864" actId="1076"/>
          <ac:picMkLst>
            <pc:docMk/>
            <pc:sldMk cId="3612038681" sldId="380"/>
            <ac:picMk id="11" creationId="{B60093CE-D078-485B-9878-9E1B5534D49F}"/>
          </ac:picMkLst>
        </pc:picChg>
      </pc:sldChg>
      <pc:sldChg chg="addSp modSp new del mod ord">
        <pc:chgData name="Lin McMullin" userId="2012eb511a6bbdfc" providerId="LiveId" clId="{893C8CCF-7111-4C64-B56A-99984BBE7F62}" dt="2020-11-10T00:43:28.243" v="7984" actId="2696"/>
        <pc:sldMkLst>
          <pc:docMk/>
          <pc:sldMk cId="3903693751" sldId="381"/>
        </pc:sldMkLst>
        <pc:spChg chg="add mod">
          <ac:chgData name="Lin McMullin" userId="2012eb511a6bbdfc" providerId="LiveId" clId="{893C8CCF-7111-4C64-B56A-99984BBE7F62}" dt="2020-11-10T00:43:13.861" v="7981" actId="1076"/>
          <ac:spMkLst>
            <pc:docMk/>
            <pc:sldMk cId="3903693751" sldId="381"/>
            <ac:spMk id="3" creationId="{886FB7E7-D332-4460-80A2-917F9EBAC96D}"/>
          </ac:spMkLst>
        </pc:spChg>
      </pc:sldChg>
      <pc:sldMasterChg chg="addSldLayout modSldLayout">
        <pc:chgData name="Lin McMullin" userId="2012eb511a6bbdfc" providerId="LiveId" clId="{893C8CCF-7111-4C64-B56A-99984BBE7F62}" dt="2020-10-12T15:31:30.198" v="7417" actId="11236"/>
        <pc:sldMasterMkLst>
          <pc:docMk/>
          <pc:sldMasterMk cId="3961860962" sldId="2147483846"/>
        </pc:sldMasterMkLst>
        <pc:sldLayoutChg chg="modSp mod">
          <pc:chgData name="Lin McMullin" userId="2012eb511a6bbdfc" providerId="LiveId" clId="{893C8CCF-7111-4C64-B56A-99984BBE7F62}" dt="2020-10-12T15:30:49.450" v="7416" actId="255"/>
          <pc:sldLayoutMkLst>
            <pc:docMk/>
            <pc:sldMasterMk cId="3961860962" sldId="2147483846"/>
            <pc:sldLayoutMk cId="3561657803" sldId="2147483847"/>
          </pc:sldLayoutMkLst>
          <pc:spChg chg="mod">
            <ac:chgData name="Lin McMullin" userId="2012eb511a6bbdfc" providerId="LiveId" clId="{893C8CCF-7111-4C64-B56A-99984BBE7F62}" dt="2020-10-12T15:30:49.450" v="7416" actId="255"/>
            <ac:spMkLst>
              <pc:docMk/>
              <pc:sldMasterMk cId="3961860962" sldId="2147483846"/>
              <pc:sldLayoutMk cId="3561657803" sldId="2147483847"/>
              <ac:spMk id="6" creationId="{00000000-0000-0000-0000-000000000000}"/>
            </ac:spMkLst>
          </pc:spChg>
          <pc:spChg chg="mod">
            <ac:chgData name="Lin McMullin" userId="2012eb511a6bbdfc" providerId="LiveId" clId="{893C8CCF-7111-4C64-B56A-99984BBE7F62}" dt="2020-10-12T15:30:15.783" v="7415" actId="20577"/>
            <ac:spMkLst>
              <pc:docMk/>
              <pc:sldMasterMk cId="3961860962" sldId="2147483846"/>
              <pc:sldLayoutMk cId="3561657803" sldId="2147483847"/>
              <ac:spMk id="27" creationId="{00000000-0000-0000-0000-000000000000}"/>
            </ac:spMkLst>
          </pc:spChg>
          <pc:grpChg chg="mod">
            <ac:chgData name="Lin McMullin" userId="2012eb511a6bbdfc" providerId="LiveId" clId="{893C8CCF-7111-4C64-B56A-99984BBE7F62}" dt="2020-10-12T15:30:13.661" v="7414" actId="1076"/>
            <ac:grpSpMkLst>
              <pc:docMk/>
              <pc:sldMasterMk cId="3961860962" sldId="2147483846"/>
              <pc:sldLayoutMk cId="3561657803" sldId="2147483847"/>
              <ac:grpSpMk id="16" creationId="{00000000-0000-0000-0000-000000000000}"/>
            </ac:grpSpMkLst>
          </pc:grpChg>
        </pc:sldLayoutChg>
        <pc:sldLayoutChg chg="modSp mod">
          <pc:chgData name="Lin McMullin" userId="2012eb511a6bbdfc" providerId="LiveId" clId="{893C8CCF-7111-4C64-B56A-99984BBE7F62}" dt="2020-10-12T15:27:21.989" v="7409" actId="113"/>
          <pc:sldLayoutMkLst>
            <pc:docMk/>
            <pc:sldMasterMk cId="3961860962" sldId="2147483846"/>
            <pc:sldLayoutMk cId="2091151642" sldId="2147483848"/>
          </pc:sldLayoutMkLst>
          <pc:spChg chg="mod">
            <ac:chgData name="Lin McMullin" userId="2012eb511a6bbdfc" providerId="LiveId" clId="{893C8CCF-7111-4C64-B56A-99984BBE7F62}" dt="2020-10-12T15:27:21.989" v="7409" actId="113"/>
            <ac:spMkLst>
              <pc:docMk/>
              <pc:sldMasterMk cId="3961860962" sldId="2147483846"/>
              <pc:sldLayoutMk cId="2091151642" sldId="2147483848"/>
              <ac:spMk id="6" creationId="{00000000-0000-0000-0000-000000000000}"/>
            </ac:spMkLst>
          </pc:spChg>
        </pc:sldLayoutChg>
        <pc:sldLayoutChg chg="new mod">
          <pc:chgData name="Lin McMullin" userId="2012eb511a6bbdfc" providerId="LiveId" clId="{893C8CCF-7111-4C64-B56A-99984BBE7F62}" dt="2020-10-12T15:31:30.198" v="7417" actId="11236"/>
          <pc:sldLayoutMkLst>
            <pc:docMk/>
            <pc:sldMasterMk cId="3961860962" sldId="2147483846"/>
            <pc:sldLayoutMk cId="3584287438" sldId="2147483863"/>
          </pc:sldLayoutMkLst>
        </pc:sldLayoutChg>
      </pc:sldMasterChg>
    </pc:docChg>
  </pc:docChgLst>
</pc:chgInfo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4" Type="http://schemas.openxmlformats.org/officeDocument/2006/relationships/image" Target="../media/image4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4" Type="http://schemas.openxmlformats.org/officeDocument/2006/relationships/image" Target="../media/image5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9DF7BA-CCD3-46B8-BE5A-F2A51EFDCBAB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BF89A-59CB-43D5-B997-257998819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53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98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3EC56D-A4BA-4A41-B0DB-BC0A1EBC2E6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811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710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do all of this on your graphing calculator without paper and pencil</a:t>
            </a:r>
          </a:p>
          <a:p>
            <a:r>
              <a:rPr lang="en-US" dirty="0"/>
              <a:t>STEP 1: Enter as Y1</a:t>
            </a:r>
          </a:p>
          <a:p>
            <a:r>
              <a:rPr lang="en-US" dirty="0"/>
              <a:t>STEP 2: values in your window so that the line from x = A to x = B intersects curve only at endpoints</a:t>
            </a:r>
          </a:p>
          <a:p>
            <a:r>
              <a:rPr lang="en-US" dirty="0"/>
              <a:t>STEP 3: Find slope of line and store to M</a:t>
            </a:r>
          </a:p>
          <a:p>
            <a:r>
              <a:rPr lang="en-US" dirty="0"/>
              <a:t>STEP 4: Enter equation of line as Y2</a:t>
            </a:r>
          </a:p>
          <a:p>
            <a:r>
              <a:rPr lang="en-US" dirty="0"/>
              <a:t>STEP 5:  Y3 =  function – line.  You may want to turn off the first two</a:t>
            </a:r>
          </a:p>
          <a:p>
            <a:r>
              <a:rPr lang="en-US" dirty="0"/>
              <a:t>STEP 6: Graph derivative and  find zeros of Y3</a:t>
            </a:r>
          </a:p>
          <a:p>
            <a:r>
              <a:rPr lang="en-US" dirty="0"/>
              <a:t>STEP 7: Find slope of Y1 at extreme values and compare</a:t>
            </a:r>
          </a:p>
          <a:p>
            <a:r>
              <a:rPr lang="en-US" dirty="0"/>
              <a:t>STEP 8: SHOW how to do on screen calculator.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110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do all of this on your graphing calculator without paper and pencil</a:t>
            </a:r>
          </a:p>
          <a:p>
            <a:r>
              <a:rPr lang="en-US" dirty="0"/>
              <a:t>STEP 1: Enter as Y1</a:t>
            </a:r>
          </a:p>
          <a:p>
            <a:r>
              <a:rPr lang="en-US" dirty="0"/>
              <a:t>STEP 2: values in your window so that the line from x = A to x = B intersects curve only at endpoints</a:t>
            </a:r>
          </a:p>
          <a:p>
            <a:r>
              <a:rPr lang="en-US" dirty="0"/>
              <a:t>STEP 3: Find slope of line and store to M</a:t>
            </a:r>
          </a:p>
          <a:p>
            <a:r>
              <a:rPr lang="en-US" dirty="0"/>
              <a:t>STEP 4: Enter equation of line as Y2</a:t>
            </a:r>
          </a:p>
          <a:p>
            <a:r>
              <a:rPr lang="en-US" dirty="0"/>
              <a:t>STEP 5:  </a:t>
            </a:r>
            <a:r>
              <a:rPr lang="en-US" strike="sngStrike" dirty="0"/>
              <a:t>Y3 =  function – line.  You may want to turn off the first two</a:t>
            </a:r>
          </a:p>
          <a:p>
            <a:r>
              <a:rPr lang="en-US" dirty="0"/>
              <a:t>STEP 6</a:t>
            </a:r>
            <a:r>
              <a:rPr lang="en-US" strike="sngStrike" dirty="0"/>
              <a:t>: Graph derivative and  </a:t>
            </a:r>
            <a:r>
              <a:rPr lang="en-US" dirty="0"/>
              <a:t>find zeros </a:t>
            </a:r>
            <a:r>
              <a:rPr lang="en-US"/>
              <a:t>of derivative of Y1 – Y2</a:t>
            </a:r>
            <a:endParaRPr lang="en-US" dirty="0"/>
          </a:p>
          <a:p>
            <a:r>
              <a:rPr lang="en-US" dirty="0"/>
              <a:t>STEP 7: Find slope of Y1 at extreme values and compare</a:t>
            </a:r>
          </a:p>
          <a:p>
            <a:r>
              <a:rPr lang="en-US" dirty="0"/>
              <a:t>STEP 8: SHOW how to do on screen calculator.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00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f© is a maximum, f(c) &gt;= f(</a:t>
            </a:r>
            <a:r>
              <a:rPr lang="en-US" dirty="0" err="1"/>
              <a:t>c+h</a:t>
            </a:r>
            <a:r>
              <a:rPr lang="en-US" dirty="0"/>
              <a:t>) regardless of whether h &gt; 0 or h &lt;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50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Hint: A function defined on a closed interval, has a maximum and minimum value on the interval </a:t>
            </a:r>
          </a:p>
          <a:p>
            <a:endParaRPr lang="en-US" dirty="0"/>
          </a:p>
          <a:p>
            <a:r>
              <a:rPr lang="en-US" dirty="0"/>
              <a:t>Existence theorem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76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3231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083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ALSO  Show </a:t>
            </a:r>
            <a:r>
              <a:rPr lang="en-US" dirty="0" err="1"/>
              <a:t>Darboux’s</a:t>
            </a:r>
            <a:r>
              <a:rPr lang="en-US"/>
              <a:t> Theorem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548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derivative of a curve has the IMV property. </a:t>
            </a:r>
          </a:p>
          <a:p>
            <a:endParaRPr lang="en-US" dirty="0"/>
          </a:p>
          <a:p>
            <a:r>
              <a:rPr lang="en-US" dirty="0"/>
              <a:t>Desmos – turn on k(x) the tangent line </a:t>
            </a:r>
          </a:p>
          <a:p>
            <a:endParaRPr lang="en-US" dirty="0"/>
          </a:p>
          <a:p>
            <a:r>
              <a:rPr lang="en-US" dirty="0" err="1"/>
              <a:t>Darboux’s</a:t>
            </a:r>
            <a:r>
              <a:rPr lang="en-US" dirty="0"/>
              <a:t> Theorem is a corollary of the MVT, so can’t be used to prove MVT</a:t>
            </a:r>
          </a:p>
          <a:p>
            <a:endParaRPr lang="en-US" dirty="0"/>
          </a:p>
          <a:p>
            <a:r>
              <a:rPr lang="en-US" dirty="0"/>
              <a:t>Requires one-sided derivatives at endpoints – no </a:t>
            </a:r>
            <a:r>
              <a:rPr lang="en-US" dirty="0" err="1"/>
              <a:t>biggy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78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2003 AB 80   Answer C</a:t>
            </a:r>
          </a:p>
          <a:p>
            <a:endParaRPr lang="en-US" dirty="0"/>
          </a:p>
          <a:p>
            <a:pPr marL="228600" indent="-228600">
              <a:buAutoNum type="alphaUcParenBoth"/>
            </a:pPr>
            <a:r>
              <a:rPr lang="en-US" dirty="0"/>
              <a:t>True by IVT</a:t>
            </a:r>
          </a:p>
          <a:p>
            <a:pPr marL="228600" indent="-228600">
              <a:buAutoNum type="alphaUcParenBoth"/>
            </a:pPr>
            <a:r>
              <a:rPr lang="en-US" dirty="0"/>
              <a:t>FALSE max and min may be at endpoint; NOT EVT </a:t>
            </a:r>
          </a:p>
          <a:p>
            <a:pPr marL="228600" indent="-228600">
              <a:buAutoNum type="alphaUcParenBoth"/>
            </a:pPr>
            <a:r>
              <a:rPr lang="en-US" dirty="0"/>
              <a:t>True by IVT</a:t>
            </a:r>
          </a:p>
          <a:p>
            <a:pPr marL="228600" indent="-228600">
              <a:buAutoNum type="alphaUcParenBoth"/>
            </a:pPr>
            <a:r>
              <a:rPr lang="en-US" dirty="0"/>
              <a:t>TRUE MVT</a:t>
            </a:r>
          </a:p>
          <a:p>
            <a:pPr marL="228600" indent="-228600">
              <a:buAutoNum type="alphaUcParenBoth"/>
            </a:pPr>
            <a:r>
              <a:rPr lang="en-US" dirty="0"/>
              <a:t>True Extreme value theorem </a:t>
            </a:r>
          </a:p>
          <a:p>
            <a:pPr marL="228600" indent="-228600">
              <a:buAutoNum type="alphaUcParenBoth"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Note: how they can test all these concepts and theorem in one question.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SUGGESTION: Always discuss wrong answers w/ class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147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2003 BC 92  Answer C  2.1640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SUGGESTION: Always discuss wrong answers w/ class </a:t>
            </a:r>
          </a:p>
          <a:p>
            <a:endParaRPr lang="en-US" dirty="0"/>
          </a:p>
          <a:p>
            <a:r>
              <a:rPr lang="en-US" dirty="0"/>
              <a:t>Forgetting 1 + ln(1)  not </a:t>
            </a:r>
            <a:r>
              <a:rPr lang="en-US"/>
              <a:t>a choice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5136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2008 AB 89 / BC 89   Answer 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SUGGESTION: Always discuss wrong answers w/ class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9761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2013 AB 22  Answer E</a:t>
            </a:r>
          </a:p>
          <a:p>
            <a:endParaRPr lang="en-US" dirty="0"/>
          </a:p>
          <a:p>
            <a:r>
              <a:rPr lang="en-US" dirty="0"/>
              <a:t>Look for missing hypothesis</a:t>
            </a:r>
          </a:p>
          <a:p>
            <a:endParaRPr lang="en-US" dirty="0"/>
          </a:p>
          <a:p>
            <a:pPr marL="228600" indent="-228600">
              <a:buAutoNum type="alphaUcParenBoth"/>
            </a:pPr>
            <a:r>
              <a:rPr lang="en-US" dirty="0"/>
              <a:t>Average value not average ROC</a:t>
            </a:r>
          </a:p>
          <a:p>
            <a:pPr marL="228600" indent="-228600">
              <a:buAutoNum type="alphaUcParenBoth"/>
            </a:pPr>
            <a:r>
              <a:rPr lang="en-US" dirty="0"/>
              <a:t>Not required </a:t>
            </a:r>
          </a:p>
          <a:p>
            <a:pPr marL="228600" indent="-228600">
              <a:buAutoNum type="alphaUcParenBoth"/>
            </a:pPr>
            <a:r>
              <a:rPr lang="en-US" dirty="0"/>
              <a:t>Common mistake w/ average ROC</a:t>
            </a:r>
          </a:p>
          <a:p>
            <a:pPr marL="228600" indent="-228600">
              <a:buAutoNum type="alphaUcParenBoth"/>
            </a:pPr>
            <a:r>
              <a:rPr lang="en-US" dirty="0"/>
              <a:t>Not necessary</a:t>
            </a:r>
          </a:p>
          <a:p>
            <a:pPr marL="228600" indent="-228600">
              <a:buAutoNum type="alphaUcParenBoth"/>
            </a:pPr>
            <a:r>
              <a:rPr lang="en-US" dirty="0"/>
              <a:t>Correct </a:t>
            </a:r>
          </a:p>
          <a:p>
            <a:pPr marL="228600" indent="-228600">
              <a:buAutoNum type="alphaUcParenBoth"/>
            </a:pPr>
            <a:endParaRPr lang="en-US" dirty="0"/>
          </a:p>
          <a:p>
            <a:pPr marL="228600" indent="-228600">
              <a:buAutoNum type="alphaUcParenBoth"/>
            </a:pP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arenBoth"/>
              <a:tabLst/>
              <a:defRPr/>
            </a:pPr>
            <a:r>
              <a:rPr lang="en-US" dirty="0"/>
              <a:t>SUGGESTION: Always discuss wrong answers w/ class </a:t>
            </a:r>
          </a:p>
          <a:p>
            <a:pPr marL="228600" indent="-228600">
              <a:buAutoNum type="alphaUcParenBoth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6474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We will return to this question for FTC part (c)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Look at (d)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1732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4629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pause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1347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Preliminary definitions REVIEW</a:t>
            </a:r>
          </a:p>
          <a:p>
            <a:endParaRPr lang="en-US" dirty="0"/>
          </a:p>
          <a:p>
            <a:r>
              <a:rPr lang="en-US" dirty="0"/>
              <a:t>Partition</a:t>
            </a:r>
          </a:p>
          <a:p>
            <a:r>
              <a:rPr lang="en-US" dirty="0"/>
              <a:t>Riemann sum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1036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“norm of the partition”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1647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 form is the sum of the net changes on each subinterval – positive, negative, or zero –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HOWEVER, This last is not a Riemann sum!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5179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last is not a Riemann sum!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3438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0055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523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37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9814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238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Trip 1 – AP CED 2019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PRO: Natural Flow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CON: Seems like the wrong place for Diff </a:t>
            </a:r>
            <a:r>
              <a:rPr lang="en-US" dirty="0" err="1"/>
              <a:t>Eqs</a:t>
            </a:r>
            <a:r>
              <a:rPr lang="en-US" dirty="0"/>
              <a:t>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Trip 2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PRO: Most books use this order</a:t>
            </a:r>
          </a:p>
          <a:p>
            <a:pPr marL="457200" lvl="1" indent="0">
              <a:buNone/>
            </a:pPr>
            <a:r>
              <a:rPr lang="en-US" dirty="0"/>
              <a:t>PRO: Antiderivatives are ready after you get to FTC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CON: Seems like a game – reverse differentiation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Trip 3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PRO: Natural flow – now you need antiderivatives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CON: slight pause before using integration (applications)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Trip 4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PRO: Do applications w/ calculator without stopping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PRO:  No shifting gears  to do antiderivatives in every problems, and then returning to application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PRO: Antiderivative are done just before using them in differential equations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PRO: Spiraling applications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4306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UcParenBoth"/>
            </a:pPr>
            <a:r>
              <a:rPr lang="en-US" dirty="0"/>
              <a:t>“at a rate” and “fish per hour” both indicate the derivative </a:t>
            </a:r>
          </a:p>
          <a:p>
            <a:pPr marL="228600" indent="-228600">
              <a:buAutoNum type="alphaUcParenBoth"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dirty="0" err="1"/>
              <a:t>mathtype</a:t>
            </a:r>
            <a:r>
              <a:rPr lang="en-US" dirty="0"/>
              <a:t> is the minimum acceptable answer – that’s all they need to write.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2811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Mean </a:t>
            </a:r>
            <a:r>
              <a:rPr lang="en-US" sz="1800" dirty="0">
                <a:effectLst/>
                <a:latin typeface="Calibri" panose="020F0502020204030204" pitchFamily="34" charset="0"/>
              </a:rPr>
              <a:t>1.92;  36.9% zeros;  0.02% nine</a:t>
            </a:r>
          </a:p>
          <a:p>
            <a:pPr marL="228600" indent="-228600">
              <a:buAutoNum type="alphaUcParenBoth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753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Mean </a:t>
            </a:r>
            <a:r>
              <a:rPr lang="en-US" sz="1800" dirty="0">
                <a:effectLst/>
                <a:latin typeface="Calibri" panose="020F0502020204030204" pitchFamily="34" charset="0"/>
              </a:rPr>
              <a:t>1.92;  36.9% zeros;  0.02% nine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(A)  Integral is the net cost (amount) of 25 m cable</a:t>
            </a:r>
          </a:p>
          <a:p>
            <a:pPr marL="228600" indent="-228600">
              <a:buAutoNum type="alphaUcParenBoth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5033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Mean </a:t>
            </a:r>
            <a:r>
              <a:rPr lang="en-US" sz="1800" dirty="0">
                <a:effectLst/>
                <a:latin typeface="Calibri" panose="020F0502020204030204" pitchFamily="34" charset="0"/>
              </a:rPr>
              <a:t>1.92;  36.9% zeros;  0.02% nine</a:t>
            </a:r>
          </a:p>
          <a:p>
            <a:pPr marL="228600" indent="-228600">
              <a:buAutoNum type="alphaUcParenBoth"/>
            </a:pPr>
            <a:endParaRPr lang="en-US" dirty="0"/>
          </a:p>
          <a:p>
            <a:pPr marL="228600" indent="-228600">
              <a:buAutoNum type="alphaUcParenBoth"/>
            </a:pPr>
            <a:r>
              <a:rPr lang="en-US" dirty="0"/>
              <a:t>6 radical x  is the derivative of the cost of producing cable – Dollars per meter </a:t>
            </a:r>
          </a:p>
          <a:p>
            <a:pPr marL="228600" indent="-228600">
              <a:buAutoNum type="alphaUcParenBoth"/>
            </a:pPr>
            <a:endParaRPr lang="en-US" dirty="0"/>
          </a:p>
          <a:p>
            <a:pPr marL="228600" indent="-228600">
              <a:buAutoNum type="alphaUcParenBoth"/>
            </a:pPr>
            <a:r>
              <a:rPr lang="en-US" dirty="0"/>
              <a:t>Explain the meaning of a definite integral requires three </a:t>
            </a:r>
            <a:r>
              <a:rPr lang="en-US" dirty="0" err="1"/>
              <a:t>theing</a:t>
            </a:r>
            <a:r>
              <a:rPr lang="en-US" dirty="0"/>
              <a:t>: (1) what it is, (2) the units, and (3) what the numbers, the limits of integration, </a:t>
            </a:r>
            <a:r>
              <a:rPr lang="en-US" dirty="0" err="1"/>
              <a:t>relateto</a:t>
            </a:r>
            <a:r>
              <a:rPr lang="en-US" dirty="0"/>
              <a:t> the context.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0699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Mean </a:t>
            </a:r>
            <a:r>
              <a:rPr lang="en-US" sz="1800" dirty="0">
                <a:effectLst/>
                <a:latin typeface="Calibri" panose="020F0502020204030204" pitchFamily="34" charset="0"/>
              </a:rPr>
              <a:t>1.92;  36.9% zeros;  0.02% nine</a:t>
            </a:r>
          </a:p>
          <a:p>
            <a:pPr marL="228600" indent="-228600">
              <a:buAutoNum type="alphaUcParenBoth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2291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Wire Rope Geometry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4721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08808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7857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75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867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65691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5865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0/0 type using FTC2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Answer (D) 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19760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0/0 type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Answer (A)  -1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02291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pause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5760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BF89A-59CB-43D5-B997-257998819E1D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44738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Read last bullet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3EC56D-A4BA-4A41-B0DB-BC0A1EBC2E62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25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7630" y="81539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AFDFB-D6CF-40D6-8F84-53C9A9EFF8B4}" type="datetime1">
              <a:rPr lang="en-US" smtClean="0"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58436" y="6406487"/>
            <a:ext cx="683339" cy="296778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85A92447-9C80-4061-8B96-28648F0A7DEE}" type="slidenum">
              <a:rPr lang="en-US" smtClean="0"/>
              <a:pPr/>
              <a:t>‹#›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561657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7B96A-19A0-4B3B-ABDD-F640B77D0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176754-24E3-4A53-B44B-5F225FE98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51DA-56BA-4C0E-BC49-10C9D14BEE28}" type="datetime1">
              <a:rPr lang="en-US" smtClean="0"/>
              <a:t>11/13/2020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41C051-64EE-4DE1-8B7F-28F2611F5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BE4AA-462A-40B2-84E7-3EAC943A1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92447-9C80-4061-8B96-28648F0A7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87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63AB5-6ABC-40BD-9EC8-ABB1BBB3B313}" type="datetime1">
              <a:rPr lang="en-US" smtClean="0"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1463" y="6327112"/>
            <a:ext cx="683339" cy="365125"/>
          </a:xfrm>
        </p:spPr>
        <p:txBody>
          <a:bodyPr/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fld id="{C8901474-D53C-4699-B28A-5DC918B92E38}" type="slidenum">
              <a:rPr lang="en-US" smtClean="0"/>
              <a:pPr/>
              <a:t>‹#›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091151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F6B4-A0F2-42B6-8D8C-B6B6209E3190}" type="datetime1">
              <a:rPr lang="en-US" smtClean="0"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92447-9C80-4061-8B96-28648F0A7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717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99EC-2BCD-4A4C-9633-DF7897DB8647}" type="datetime1">
              <a:rPr lang="en-US" smtClean="0"/>
              <a:t>11/13/2020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92447-9C80-4061-8B96-28648F0A7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915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0FF55-B27B-42B3-A82C-A722C9C783ED}" type="datetime1">
              <a:rPr lang="en-US" smtClean="0"/>
              <a:t>11/13/2020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92447-9C80-4061-8B96-28648F0A7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55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42057-7F1D-41E5-A956-1FE3AAEBF836}" type="datetime1">
              <a:rPr lang="en-US" smtClean="0"/>
              <a:t>11/13/2020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92447-9C80-4061-8B96-28648F0A7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975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3C1D8-1EDB-4A96-A9F5-94C18CF81F25}" type="datetime1">
              <a:rPr lang="en-US" smtClean="0"/>
              <a:t>11/13/2020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92447-9C80-4061-8B96-28648F0A7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117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2F833-50E4-469F-9C3B-4313FF1F6B1F}" type="datetime1">
              <a:rPr lang="en-US" smtClean="0"/>
              <a:t>11/13/2020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92447-9C80-4061-8B96-28648F0A7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694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92447-9C80-4061-8B96-28648F0A7DE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1F0B-86F1-4A25-B92F-6E7AEC727B4E}" type="datetime1">
              <a:rPr lang="en-US" smtClean="0"/>
              <a:t>11/13/2020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22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6BAFD-BEDE-4CDD-9B70-E56F4ECAD9A1}" type="datetime1">
              <a:rPr lang="en-US" smtClean="0"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92447-9C80-4061-8B96-28648F0A7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586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9121B-0E32-4DDD-A772-4426B2EFA71F}" type="datetime1">
              <a:rPr lang="en-US" smtClean="0"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92447-9C80-4061-8B96-28648F0A7DE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8998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EB9E6-780E-4179-9E15-386A4AFFC743}" type="datetime1">
              <a:rPr lang="en-US" smtClean="0"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92447-9C80-4061-8B96-28648F0A7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112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51437-7129-4388-A8AA-4E968B556FFF}" type="datetime1">
              <a:rPr lang="en-US" smtClean="0"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92447-9C80-4061-8B96-28648F0A7DE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1855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68EE2-5A0F-400A-A19A-4EEDD9A14DE8}" type="datetime1">
              <a:rPr lang="en-US" smtClean="0"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92447-9C80-4061-8B96-28648F0A7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1216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CC43-134C-4929-B4DC-892B699E489B}" type="datetime1">
              <a:rPr lang="en-US" smtClean="0"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92447-9C80-4061-8B96-28648F0A7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6361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8667F-8E7E-4D36-BA88-0BB202881D7B}" type="datetime1">
              <a:rPr lang="en-US" smtClean="0"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92447-9C80-4061-8B96-28648F0A7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4174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— 1 Column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03460" y="555809"/>
            <a:ext cx="7430048" cy="5372292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add text or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 dirty="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674031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66611" y="2481943"/>
            <a:ext cx="3741179" cy="3446158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130630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E51DA-56BA-4C0E-BC49-10C9D14BEE28}" type="datetime1">
              <a:rPr lang="en-US" smtClean="0"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5A92447-9C80-4061-8B96-28648F0A7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860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63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4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achingcalculus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0.wmf"/><Relationship Id="rId5" Type="http://schemas.openxmlformats.org/officeDocument/2006/relationships/image" Target="../media/image7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11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19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5" Type="http://schemas.openxmlformats.org/officeDocument/2006/relationships/oleObject" Target="../embeddings/oleObject12.bin"/><Relationship Id="rId10" Type="http://schemas.openxmlformats.org/officeDocument/2006/relationships/image" Target="../media/image16.wmf"/><Relationship Id="rId4" Type="http://schemas.openxmlformats.org/officeDocument/2006/relationships/image" Target="../media/image13.jpeg"/><Relationship Id="rId9" Type="http://schemas.openxmlformats.org/officeDocument/2006/relationships/oleObject" Target="../embeddings/oleObject9.bin"/><Relationship Id="rId14" Type="http://schemas.openxmlformats.org/officeDocument/2006/relationships/image" Target="../media/image1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mos.com/calculator/iloqtnxvk9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teachingcalculus.files.wordpress.com/2014/08/220px-darboux.jp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hyperlink" Target="https://teachingcalculus.files.wordpress.com/2014/08/darboux.jpg" TargetMode="Externa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31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8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38.wmf"/><Relationship Id="rId5" Type="http://schemas.openxmlformats.org/officeDocument/2006/relationships/image" Target="../media/image35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37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24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13" Type="http://schemas.openxmlformats.org/officeDocument/2006/relationships/image" Target="../media/image44.wmf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2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6.bin"/><Relationship Id="rId11" Type="http://schemas.openxmlformats.org/officeDocument/2006/relationships/image" Target="../media/image43.wmf"/><Relationship Id="rId5" Type="http://schemas.openxmlformats.org/officeDocument/2006/relationships/image" Target="../media/image40.wmf"/><Relationship Id="rId10" Type="http://schemas.openxmlformats.org/officeDocument/2006/relationships/oleObject" Target="../embeddings/oleObject28.bin"/><Relationship Id="rId4" Type="http://schemas.openxmlformats.org/officeDocument/2006/relationships/oleObject" Target="../embeddings/oleObject25.bin"/><Relationship Id="rId9" Type="http://schemas.openxmlformats.org/officeDocument/2006/relationships/image" Target="../media/image42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48.wmf"/><Relationship Id="rId5" Type="http://schemas.openxmlformats.org/officeDocument/2006/relationships/image" Target="../media/image45.wmf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47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50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49.wmf"/><Relationship Id="rId4" Type="http://schemas.openxmlformats.org/officeDocument/2006/relationships/oleObject" Target="../embeddings/oleObject34.bin"/><Relationship Id="rId9" Type="http://schemas.openxmlformats.org/officeDocument/2006/relationships/image" Target="../media/image51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53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8.bin"/><Relationship Id="rId11" Type="http://schemas.openxmlformats.org/officeDocument/2006/relationships/image" Target="../media/image55.wmf"/><Relationship Id="rId5" Type="http://schemas.openxmlformats.org/officeDocument/2006/relationships/image" Target="../media/image52.wmf"/><Relationship Id="rId10" Type="http://schemas.openxmlformats.org/officeDocument/2006/relationships/oleObject" Target="../embeddings/oleObject40.bin"/><Relationship Id="rId4" Type="http://schemas.openxmlformats.org/officeDocument/2006/relationships/oleObject" Target="../embeddings/oleObject37.bin"/><Relationship Id="rId9" Type="http://schemas.openxmlformats.org/officeDocument/2006/relationships/image" Target="../media/image54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58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6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62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61.png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71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3.bin"/><Relationship Id="rId5" Type="http://schemas.openxmlformats.org/officeDocument/2006/relationships/image" Target="../media/image72.png"/><Relationship Id="rId4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77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76.wmf"/><Relationship Id="rId4" Type="http://schemas.openxmlformats.org/officeDocument/2006/relationships/oleObject" Target="../embeddings/oleObject44.bin"/><Relationship Id="rId9" Type="http://schemas.openxmlformats.org/officeDocument/2006/relationships/image" Target="../media/image78.w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achingcalculus.com/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7E586-8C4F-4B79-8C02-F7BC786040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latin typeface="Copperplate Gothic Bold" panose="020E0705020206020404" pitchFamily="34" charset="0"/>
              </a:rPr>
            </a:br>
            <a:br>
              <a:rPr lang="en-US" dirty="0">
                <a:latin typeface="Copperplate Gothic Bold" panose="020E0705020206020404" pitchFamily="34" charset="0"/>
              </a:rPr>
            </a:br>
            <a:br>
              <a:rPr lang="en-US" dirty="0">
                <a:latin typeface="Copperplate Gothic Bold" panose="020E0705020206020404" pitchFamily="34" charset="0"/>
              </a:rPr>
            </a:br>
            <a:r>
              <a:rPr lang="en-US" dirty="0">
                <a:latin typeface="Copperplate Gothic Bold" panose="020E0705020206020404" pitchFamily="34" charset="0"/>
              </a:rPr>
              <a:t>From the MVT</a:t>
            </a:r>
            <a:br>
              <a:rPr lang="en-US" dirty="0">
                <a:latin typeface="Copperplate Gothic Bold" panose="020E0705020206020404" pitchFamily="34" charset="0"/>
              </a:rPr>
            </a:br>
            <a:r>
              <a:rPr lang="en-US" dirty="0">
                <a:latin typeface="Copperplate Gothic Bold" panose="020E0705020206020404" pitchFamily="34" charset="0"/>
              </a:rPr>
              <a:t>to the FTC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ED5FFD-F74D-420A-AAF6-6CE5FE114E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Copperplate Gothic Bold" panose="020E0705020206020404" pitchFamily="34" charset="0"/>
              </a:rPr>
              <a:t>Presented by Lin McMullin</a:t>
            </a:r>
          </a:p>
          <a:p>
            <a:r>
              <a:rPr lang="en-US" dirty="0">
                <a:latin typeface="Copperplate Gothic Bold" panose="020E0705020206020404" pitchFamily="34" charset="0"/>
              </a:rPr>
              <a:t>Mass Insight Fall Conference </a:t>
            </a:r>
          </a:p>
          <a:p>
            <a:r>
              <a:rPr lang="en-US">
                <a:latin typeface="Copperplate Gothic Bold" panose="020E0705020206020404" pitchFamily="34" charset="0"/>
              </a:rPr>
              <a:t>November 2020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413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835FEF-6C59-414F-BD2D-057950CBAEF0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Lin McMullin</a:t>
            </a:r>
          </a:p>
          <a:p>
            <a:r>
              <a:rPr lang="en-US" dirty="0"/>
              <a:t>Moderator, AP Calculus Community</a:t>
            </a:r>
          </a:p>
          <a:p>
            <a:r>
              <a:rPr lang="en-US" dirty="0"/>
              <a:t>AP Calculus AB &amp; BC teacher for 30 years</a:t>
            </a:r>
          </a:p>
          <a:p>
            <a:r>
              <a:rPr lang="en-US" dirty="0"/>
              <a:t>AP Consultant since 1991</a:t>
            </a:r>
          </a:p>
          <a:p>
            <a:r>
              <a:rPr lang="en-US" dirty="0"/>
              <a:t>National Director of Mathematical Programs for the National Math and Science Initiative (2008 – 20012) </a:t>
            </a:r>
          </a:p>
          <a:p>
            <a:r>
              <a:rPr lang="en-US" dirty="0"/>
              <a:t>Author of </a:t>
            </a:r>
            <a:r>
              <a:rPr lang="en-US" i="1" dirty="0"/>
              <a:t>Teaching AP Calculus</a:t>
            </a:r>
            <a:r>
              <a:rPr lang="en-US" dirty="0"/>
              <a:t> </a:t>
            </a:r>
          </a:p>
          <a:p>
            <a:r>
              <a:rPr lang="en-US" dirty="0"/>
              <a:t>Blogger at </a:t>
            </a:r>
            <a:r>
              <a:rPr lang="en-US" dirty="0">
                <a:hlinkClick r:id="rId3"/>
              </a:rPr>
              <a:t>TeachingCalculus.com</a:t>
            </a:r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  <a:p>
            <a:r>
              <a:rPr lang="en-US" dirty="0"/>
              <a:t>Links to resources for this session and a copy of the PowerPoint slides may be found here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 </a:t>
            </a:r>
            <a:r>
              <a:rPr lang="en-US" sz="2000" dirty="0">
                <a:hlinkClick r:id="rId3"/>
              </a:rPr>
              <a:t>www.TeachingCalculus.com</a:t>
            </a:r>
            <a:r>
              <a:rPr lang="en-US" sz="2000" dirty="0"/>
              <a:t> &gt; Presentations &gt; Mass Insight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AB56ED-16FF-4448-8E20-CBB33E0EC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D1598E-477C-854B-84F4-20BE741FC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11" y="555809"/>
            <a:ext cx="3741179" cy="581698"/>
          </a:xfrm>
        </p:spPr>
        <p:txBody>
          <a:bodyPr/>
          <a:lstStyle/>
          <a:p>
            <a:r>
              <a:rPr lang="en-US" dirty="0"/>
              <a:t>Welcome!</a:t>
            </a:r>
          </a:p>
        </p:txBody>
      </p:sp>
      <p:pic>
        <p:nvPicPr>
          <p:cNvPr id="8" name="Content Placeholder 7" descr="A person wearing glasses posing for the camera&#10;&#10;Description automatically generated">
            <a:extLst>
              <a:ext uri="{FF2B5EF4-FFF2-40B4-BE49-F238E27FC236}">
                <a16:creationId xmlns:a16="http://schemas.microsoft.com/office/drawing/2014/main" id="{9350C0C4-EFE9-4490-AB81-DB782F808298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4"/>
          <a:stretch>
            <a:fillRect/>
          </a:stretch>
        </p:blipFill>
        <p:spPr>
          <a:xfrm>
            <a:off x="763265" y="2416915"/>
            <a:ext cx="2536625" cy="3511186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2964A12-DCE9-4A78-ABC4-5554D0D0DF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8492" y="1161756"/>
            <a:ext cx="3741738" cy="674031"/>
          </a:xfrm>
        </p:spPr>
        <p:txBody>
          <a:bodyPr/>
          <a:lstStyle/>
          <a:p>
            <a:r>
              <a:rPr lang="en-US" dirty="0"/>
              <a:t>AP Calculus AB &amp; BC: Reviewing for the Exam</a:t>
            </a:r>
          </a:p>
        </p:txBody>
      </p:sp>
    </p:spTree>
    <p:extLst>
      <p:ext uri="{BB962C8B-B14F-4D97-AF65-F5344CB8AC3E}">
        <p14:creationId xmlns:p14="http://schemas.microsoft.com/office/powerpoint/2010/main" val="125175324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13D74-C6D4-420A-9B1F-B21E181F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the MVT to the FTC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AAB10-1A3D-4DCB-B713-D157446D0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Discovering the MVT (Group Exploration)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Demonstrating (Proving) the MVT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Graphical ideas (Desmos)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MVT Examples from AP Exam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MVT to Establish the FTC 1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FTC 2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FTC Examples from AP Exam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&amp; A - Anytime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09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13D74-C6D4-420A-9B1F-B21E181F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Discovering the MVT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AAB10-1A3D-4DCB-B713-D157446D0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Enter your favorite function as Y1, and graph in a convenient window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Store values to A and B on the home screen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Find slope from x = A to x = B, store as M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Enter equation of line thru A and B as Y2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Enter equation for vertical distance from function to line as Y3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Find extreme value(s) of Y3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Find the slope (derivative) of Y1 at the extreme(s) you found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Discuss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42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FAE56-3CC4-4EDE-9A62-D024BC746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5106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Discovering the MVT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F81DE3B-67A8-48DD-B31D-FD17B96B5032}"/>
              </a:ext>
            </a:extLst>
          </p:cNvPr>
          <p:cNvGrpSpPr/>
          <p:nvPr/>
        </p:nvGrpSpPr>
        <p:grpSpPr>
          <a:xfrm>
            <a:off x="1012998" y="4090987"/>
            <a:ext cx="3810000" cy="1905000"/>
            <a:chOff x="0" y="0"/>
            <a:chExt cx="3810000" cy="1905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64D2B84-76D9-4D73-ADC6-D996268551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33772" b="46053"/>
            <a:stretch/>
          </p:blipFill>
          <p:spPr bwMode="auto">
            <a:xfrm>
              <a:off x="0" y="0"/>
              <a:ext cx="3810000" cy="1905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6C4DF52-9CB1-4305-B0B6-2FE6AE377D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7368"/>
            <a:stretch/>
          </p:blipFill>
          <p:spPr bwMode="auto">
            <a:xfrm>
              <a:off x="0" y="0"/>
              <a:ext cx="3810000" cy="1143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5EAA0D63-6EF0-43F9-B479-0CDF4078024F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012998" y="1381965"/>
            <a:ext cx="3810000" cy="21717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385B609-95E8-4D9B-A836-2A3328BD125E}"/>
              </a:ext>
            </a:extLst>
          </p:cNvPr>
          <p:cNvGrpSpPr/>
          <p:nvPr/>
        </p:nvGrpSpPr>
        <p:grpSpPr>
          <a:xfrm>
            <a:off x="5464002" y="3429000"/>
            <a:ext cx="3810000" cy="2800350"/>
            <a:chOff x="0" y="0"/>
            <a:chExt cx="3810000" cy="280035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DDAC1CD-6F7E-482E-8753-602E5F1ADD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281"/>
            <a:stretch/>
          </p:blipFill>
          <p:spPr>
            <a:xfrm>
              <a:off x="0" y="723900"/>
              <a:ext cx="3810000" cy="1905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8674329-C4E9-4C0A-9FE6-07468B73D3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7368"/>
            <a:stretch/>
          </p:blipFill>
          <p:spPr bwMode="auto">
            <a:xfrm>
              <a:off x="0" y="0"/>
              <a:ext cx="3810000" cy="1143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83EF25E-E53B-4551-B1C3-4AFD581880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070" b="25439"/>
            <a:stretch/>
          </p:blipFill>
          <p:spPr bwMode="auto">
            <a:xfrm>
              <a:off x="0" y="2333625"/>
              <a:ext cx="3810000" cy="46672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B60093CE-D078-485B-9878-9E1B5534D49F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002" y="779089"/>
            <a:ext cx="3810000" cy="2171700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7671D93D-C982-4964-8E31-483B343F9B15}"/>
              </a:ext>
            </a:extLst>
          </p:cNvPr>
          <p:cNvSpPr/>
          <p:nvPr/>
        </p:nvSpPr>
        <p:spPr>
          <a:xfrm rot="10800000">
            <a:off x="9193320" y="5870201"/>
            <a:ext cx="1748117" cy="53788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EAE5E681-04F3-44B0-A1AF-5CC31AD92DB7}"/>
              </a:ext>
            </a:extLst>
          </p:cNvPr>
          <p:cNvSpPr/>
          <p:nvPr/>
        </p:nvSpPr>
        <p:spPr>
          <a:xfrm rot="10800000">
            <a:off x="9193319" y="4892487"/>
            <a:ext cx="1748117" cy="53788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03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13D74-C6D4-420A-9B1F-B21E181F4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244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Fermat’s Theorem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C8FC2F-6190-4F86-B6CE-DE41C6F55B31}"/>
              </a:ext>
            </a:extLst>
          </p:cNvPr>
          <p:cNvSpPr txBox="1"/>
          <p:nvPr/>
        </p:nvSpPr>
        <p:spPr>
          <a:xfrm>
            <a:off x="938151" y="1686296"/>
            <a:ext cx="86452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function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continuous on a closed interval and has an extreme value (a maximum or minimum) on that interval at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derivative at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either zero or undefined.  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DFC29DB1-8669-4CBD-8720-7E3A7F9AE2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81287"/>
              </p:ext>
            </p:extLst>
          </p:nvPr>
        </p:nvGraphicFramePr>
        <p:xfrm>
          <a:off x="4158735" y="3393175"/>
          <a:ext cx="34671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4" imgW="3466800" imgH="787320" progId="Equation.DSMT4">
                  <p:embed/>
                </p:oleObj>
              </mc:Choice>
              <mc:Fallback>
                <p:oleObj name="Equation" r:id="rId4" imgW="3466800" imgH="78732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DFC29DB1-8669-4CBD-8720-7E3A7F9AE2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58735" y="3393175"/>
                        <a:ext cx="34671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A78498B7-AFFA-45C5-9974-255AA45950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6859761"/>
              </p:ext>
            </p:extLst>
          </p:nvPr>
        </p:nvGraphicFramePr>
        <p:xfrm>
          <a:off x="4003614" y="4637414"/>
          <a:ext cx="1397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6" imgW="1396800" imgH="431640" progId="Equation.DSMT4">
                  <p:embed/>
                </p:oleObj>
              </mc:Choice>
              <mc:Fallback>
                <p:oleObj name="Equation" r:id="rId6" imgW="1396800" imgH="43164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A78498B7-AFFA-45C5-9974-255AA45950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03614" y="4637414"/>
                        <a:ext cx="13970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91042B31-7FCC-4F61-917F-B08028CA31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7260452"/>
              </p:ext>
            </p:extLst>
          </p:nvPr>
        </p:nvGraphicFramePr>
        <p:xfrm>
          <a:off x="6383956" y="4637414"/>
          <a:ext cx="1397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8" imgW="1396800" imgH="431640" progId="Equation.DSMT4">
                  <p:embed/>
                </p:oleObj>
              </mc:Choice>
              <mc:Fallback>
                <p:oleObj name="Equation" r:id="rId8" imgW="1396800" imgH="43164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91042B31-7FCC-4F61-917F-B08028CA31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383956" y="4637414"/>
                        <a:ext cx="13970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8386AD7D-C93C-4013-A472-3E80D02534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2603342"/>
              </p:ext>
            </p:extLst>
          </p:nvPr>
        </p:nvGraphicFramePr>
        <p:xfrm>
          <a:off x="4673085" y="5526053"/>
          <a:ext cx="2438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10" imgW="2438280" imgH="431640" progId="Equation.DSMT4">
                  <p:embed/>
                </p:oleObj>
              </mc:Choice>
              <mc:Fallback>
                <p:oleObj name="Equation" r:id="rId10" imgW="2438280" imgH="43164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8386AD7D-C93C-4013-A472-3E80D02534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673085" y="5526053"/>
                        <a:ext cx="24384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834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13D74-C6D4-420A-9B1F-B21E181F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Rolle’s Theorem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C1194E9-3758-4AB9-9BD5-E573CC12EB07}"/>
              </a:ext>
            </a:extLst>
          </p:cNvPr>
          <p:cNvGrpSpPr/>
          <p:nvPr/>
        </p:nvGrpSpPr>
        <p:grpSpPr>
          <a:xfrm>
            <a:off x="2030681" y="2375065"/>
            <a:ext cx="7790213" cy="1687963"/>
            <a:chOff x="2030681" y="2375065"/>
            <a:chExt cx="7790213" cy="168796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90E2572-9192-40C2-8E9C-B6B23E60C785}"/>
                </a:ext>
              </a:extLst>
            </p:cNvPr>
            <p:cNvGrpSpPr/>
            <p:nvPr/>
          </p:nvGrpSpPr>
          <p:grpSpPr>
            <a:xfrm>
              <a:off x="2030681" y="2375065"/>
              <a:ext cx="7790213" cy="1687963"/>
              <a:chOff x="1448790" y="2731325"/>
              <a:chExt cx="7790213" cy="1687963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7C997D4-A8CB-4215-B0CF-25B62F3ACB02}"/>
                  </a:ext>
                </a:extLst>
              </p:cNvPr>
              <p:cNvSpPr txBox="1"/>
              <p:nvPr/>
            </p:nvSpPr>
            <p:spPr>
              <a:xfrm>
                <a:off x="1448790" y="2731325"/>
                <a:ext cx="7790213" cy="1687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function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continuous on the closed interval [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a, b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and differentiable on the open interval (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a, b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and if                       , </a:t>
                </a:r>
                <a:r>
                  <a:rPr lang="en-US" sz="24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then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there is a number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(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a, b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such that </a:t>
                </a:r>
              </a:p>
            </p:txBody>
          </p:sp>
          <p:graphicFrame>
            <p:nvGraphicFramePr>
              <p:cNvPr id="4" name="Object 3">
                <a:extLst>
                  <a:ext uri="{FF2B5EF4-FFF2-40B4-BE49-F238E27FC236}">
                    <a16:creationId xmlns:a16="http://schemas.microsoft.com/office/drawing/2014/main" id="{0E58B2A8-8C94-4D9A-84B7-49EC0304743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31665071"/>
                  </p:ext>
                </p:extLst>
              </p:nvPr>
            </p:nvGraphicFramePr>
            <p:xfrm>
              <a:off x="6702219" y="3987488"/>
              <a:ext cx="1181100" cy="4318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0" name="Equation" r:id="rId4" imgW="1180800" imgH="431640" progId="Equation.DSMT4">
                      <p:embed/>
                    </p:oleObj>
                  </mc:Choice>
                  <mc:Fallback>
                    <p:oleObj name="Equation" r:id="rId4" imgW="1180800" imgH="431640" progId="Equation.DSMT4">
                      <p:embed/>
                      <p:pic>
                        <p:nvPicPr>
                          <p:cNvPr id="4" name="Object 3">
                            <a:extLst>
                              <a:ext uri="{FF2B5EF4-FFF2-40B4-BE49-F238E27FC236}">
                                <a16:creationId xmlns:a16="http://schemas.microsoft.com/office/drawing/2014/main" id="{0E58B2A8-8C94-4D9A-84B7-49EC03047435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5"/>
                          <a:stretch>
                            <a:fillRect/>
                          </a:stretch>
                        </p:blipFill>
                        <p:spPr>
                          <a:xfrm>
                            <a:off x="6702219" y="3987488"/>
                            <a:ext cx="1181100" cy="4318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6" name="Object 5">
              <a:extLst>
                <a:ext uri="{FF2B5EF4-FFF2-40B4-BE49-F238E27FC236}">
                  <a16:creationId xmlns:a16="http://schemas.microsoft.com/office/drawing/2014/main" id="{4F2AD5BE-EBEF-489E-BB78-F1730A5514C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91593011"/>
                </p:ext>
              </p:extLst>
            </p:nvPr>
          </p:nvGraphicFramePr>
          <p:xfrm>
            <a:off x="7874660" y="3073140"/>
            <a:ext cx="1625600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" name="Equation" r:id="rId6" imgW="1625400" imgH="431640" progId="Equation.DSMT4">
                    <p:embed/>
                  </p:oleObj>
                </mc:Choice>
                <mc:Fallback>
                  <p:oleObj name="Equation" r:id="rId6" imgW="1625400" imgH="431640" progId="Equation.DSMT4">
                    <p:embed/>
                    <p:pic>
                      <p:nvPicPr>
                        <p:cNvPr id="6" name="Object 5">
                          <a:extLst>
                            <a:ext uri="{FF2B5EF4-FFF2-40B4-BE49-F238E27FC236}">
                              <a16:creationId xmlns:a16="http://schemas.microsoft.com/office/drawing/2014/main" id="{4F2AD5BE-EBEF-489E-BB78-F1730A5514C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7874660" y="3073140"/>
                          <a:ext cx="1625600" cy="4318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136832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13D74-C6D4-420A-9B1F-B21E181F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Mean Value Theorem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22B79A2-193F-4D94-A4A4-5B94AFC70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904" y="1813646"/>
            <a:ext cx="7144192" cy="323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B8977DF-1DFA-4FE9-8295-CE69FC0CA15B}"/>
                  </a:ext>
                </a:extLst>
              </p:cNvPr>
              <p:cNvSpPr txBox="1"/>
              <p:nvPr/>
            </p:nvSpPr>
            <p:spPr>
              <a:xfrm>
                <a:off x="2800350" y="5304533"/>
                <a:ext cx="6108700" cy="8082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B8977DF-1DFA-4FE9-8295-CE69FC0CA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350" y="5304533"/>
                <a:ext cx="6108700" cy="8082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1795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13D74-C6D4-420A-9B1F-B21E181F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Mean Value Theorem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22B79A2-193F-4D94-A4A4-5B94AFC70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00" y="1608796"/>
            <a:ext cx="4025091" cy="1820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88B0530-8089-4647-A18F-4F46A487A7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8875106"/>
              </p:ext>
            </p:extLst>
          </p:nvPr>
        </p:nvGraphicFramePr>
        <p:xfrm>
          <a:off x="5002727" y="1959346"/>
          <a:ext cx="54991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5" imgW="5499000" imgH="914400" progId="Equation.DSMT4">
                  <p:embed/>
                </p:oleObj>
              </mc:Choice>
              <mc:Fallback>
                <p:oleObj name="Equation" r:id="rId5" imgW="5499000" imgH="9144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588B0530-8089-4647-A18F-4F46A487A7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02727" y="1959346"/>
                        <a:ext cx="5499100" cy="914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1E9571A4-45F1-46E9-ADD6-AA1EF0AEBE07}"/>
              </a:ext>
            </a:extLst>
          </p:cNvPr>
          <p:cNvGrpSpPr/>
          <p:nvPr/>
        </p:nvGrpSpPr>
        <p:grpSpPr>
          <a:xfrm>
            <a:off x="5002727" y="3076498"/>
            <a:ext cx="6146286" cy="431877"/>
            <a:chOff x="5002727" y="3076498"/>
            <a:chExt cx="6146286" cy="431877"/>
          </a:xfrm>
        </p:grpSpPr>
        <p:graphicFrame>
          <p:nvGraphicFramePr>
            <p:cNvPr id="4" name="Object 3">
              <a:extLst>
                <a:ext uri="{FF2B5EF4-FFF2-40B4-BE49-F238E27FC236}">
                  <a16:creationId xmlns:a16="http://schemas.microsoft.com/office/drawing/2014/main" id="{9CC4F476-294C-4558-BE28-176B9180188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8491698"/>
                </p:ext>
              </p:extLst>
            </p:nvPr>
          </p:nvGraphicFramePr>
          <p:xfrm>
            <a:off x="5002727" y="3076498"/>
            <a:ext cx="1955800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5" name="Equation" r:id="rId7" imgW="1955520" imgH="431640" progId="Equation.DSMT4">
                    <p:embed/>
                  </p:oleObj>
                </mc:Choice>
                <mc:Fallback>
                  <p:oleObj name="Equation" r:id="rId7" imgW="1955520" imgH="431640" progId="Equation.DSMT4">
                    <p:embed/>
                    <p:pic>
                      <p:nvPicPr>
                        <p:cNvPr id="4" name="Object 3">
                          <a:extLst>
                            <a:ext uri="{FF2B5EF4-FFF2-40B4-BE49-F238E27FC236}">
                              <a16:creationId xmlns:a16="http://schemas.microsoft.com/office/drawing/2014/main" id="{9CC4F476-294C-4558-BE28-176B9180188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002727" y="3076498"/>
                          <a:ext cx="1955800" cy="4318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Object 4">
              <a:extLst>
                <a:ext uri="{FF2B5EF4-FFF2-40B4-BE49-F238E27FC236}">
                  <a16:creationId xmlns:a16="http://schemas.microsoft.com/office/drawing/2014/main" id="{C280351F-660E-44E9-892F-971730D9581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36927730"/>
                </p:ext>
              </p:extLst>
            </p:nvPr>
          </p:nvGraphicFramePr>
          <p:xfrm>
            <a:off x="7237413" y="3076575"/>
            <a:ext cx="3911600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Equation" r:id="rId9" imgW="3911400" imgH="431640" progId="Equation.DSMT4">
                    <p:embed/>
                  </p:oleObj>
                </mc:Choice>
                <mc:Fallback>
                  <p:oleObj name="Equation" r:id="rId9" imgW="3911400" imgH="431640" progId="Equation.DSMT4">
                    <p:embed/>
                    <p:pic>
                      <p:nvPicPr>
                        <p:cNvPr id="5" name="Object 4">
                          <a:extLst>
                            <a:ext uri="{FF2B5EF4-FFF2-40B4-BE49-F238E27FC236}">
                              <a16:creationId xmlns:a16="http://schemas.microsoft.com/office/drawing/2014/main" id="{C280351F-660E-44E9-892F-971730D9581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7237413" y="3076575"/>
                          <a:ext cx="3911600" cy="43180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70CFE6E8-58BC-445D-A654-CE0271611A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0285566"/>
              </p:ext>
            </p:extLst>
          </p:nvPr>
        </p:nvGraphicFramePr>
        <p:xfrm>
          <a:off x="5002727" y="3711050"/>
          <a:ext cx="39751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11" imgW="3974760" imgH="787320" progId="Equation.DSMT4">
                  <p:embed/>
                </p:oleObj>
              </mc:Choice>
              <mc:Fallback>
                <p:oleObj name="Equation" r:id="rId11" imgW="3974760" imgH="78732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70CFE6E8-58BC-445D-A654-CE0271611A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002727" y="3711050"/>
                        <a:ext cx="39751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33C4ED4B-61DD-4904-BF56-3354A89A84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7668987"/>
              </p:ext>
            </p:extLst>
          </p:nvPr>
        </p:nvGraphicFramePr>
        <p:xfrm>
          <a:off x="5002727" y="4701202"/>
          <a:ext cx="26289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13" imgW="2628720" imgH="787320" progId="Equation.DSMT4">
                  <p:embed/>
                </p:oleObj>
              </mc:Choice>
              <mc:Fallback>
                <p:oleObj name="Equation" r:id="rId13" imgW="2628720" imgH="78732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33C4ED4B-61DD-4904-BF56-3354A89A84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002727" y="4701202"/>
                        <a:ext cx="26289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D8B485E0-E727-4173-9A1B-9A685789EE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6432453"/>
              </p:ext>
            </p:extLst>
          </p:nvPr>
        </p:nvGraphicFramePr>
        <p:xfrm>
          <a:off x="5002727" y="5691353"/>
          <a:ext cx="3416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15" imgW="3416040" imgH="431640" progId="Equation.DSMT4">
                  <p:embed/>
                </p:oleObj>
              </mc:Choice>
              <mc:Fallback>
                <p:oleObj name="Equation" r:id="rId15" imgW="3416040" imgH="43164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D8B485E0-E727-4173-9A1B-9A685789EE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002727" y="5691353"/>
                        <a:ext cx="34163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B4A44E7-B6D2-4BF9-BB9E-06FDCA7E15BF}"/>
              </a:ext>
            </a:extLst>
          </p:cNvPr>
          <p:cNvSpPr/>
          <p:nvPr/>
        </p:nvSpPr>
        <p:spPr>
          <a:xfrm>
            <a:off x="4565091" y="4536102"/>
            <a:ext cx="4260336" cy="179167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13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13D74-C6D4-420A-9B1F-B21E181F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Mean Value Theorem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F8761A-FE2E-4F54-BAB8-D6741A4A89B7}"/>
              </a:ext>
            </a:extLst>
          </p:cNvPr>
          <p:cNvSpPr txBox="1"/>
          <p:nvPr/>
        </p:nvSpPr>
        <p:spPr>
          <a:xfrm>
            <a:off x="1136567" y="2093416"/>
            <a:ext cx="859666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Desmos Graph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 1: Move the line up and down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 2: There may be more than one value of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 3: Instantaneous Rate of Change equals Average Rate of change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 4: If you travel a distance at an average rate of 60 mph, then at some point your speedometer must have read 60 mph.</a:t>
            </a:r>
          </a:p>
        </p:txBody>
      </p:sp>
    </p:spTree>
    <p:extLst>
      <p:ext uri="{BB962C8B-B14F-4D97-AF65-F5344CB8AC3E}">
        <p14:creationId xmlns:p14="http://schemas.microsoft.com/office/powerpoint/2010/main" val="397529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13D74-C6D4-420A-9B1F-B21E181F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Mean Value Theorem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F8761A-FE2E-4F54-BAB8-D6741A4A89B7}"/>
              </a:ext>
            </a:extLst>
          </p:cNvPr>
          <p:cNvSpPr txBox="1"/>
          <p:nvPr/>
        </p:nvSpPr>
        <p:spPr>
          <a:xfrm>
            <a:off x="1287381" y="1962660"/>
            <a:ext cx="70295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Darboux’s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Theorem: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If </a:t>
            </a:r>
            <a:r>
              <a:rPr lang="en-US" sz="2400" i="1" dirty="0"/>
              <a:t>f</a:t>
            </a:r>
            <a:r>
              <a:rPr lang="en-US" sz="2400" dirty="0"/>
              <a:t> is differentiable on the closed interval [</a:t>
            </a:r>
            <a:r>
              <a:rPr lang="en-US" sz="2400" i="1" dirty="0"/>
              <a:t>a, b</a:t>
            </a:r>
            <a:r>
              <a:rPr lang="en-US" sz="2400" dirty="0"/>
              <a:t>] and </a:t>
            </a:r>
            <a:r>
              <a:rPr lang="en-US" sz="2400" i="1" dirty="0"/>
              <a:t>r</a:t>
            </a:r>
            <a:r>
              <a:rPr lang="en-US" sz="2400" dirty="0"/>
              <a:t> is any number between </a:t>
            </a:r>
            <a:r>
              <a:rPr lang="en-US" sz="2400" i="1" dirty="0"/>
              <a:t>f </a:t>
            </a:r>
            <a:r>
              <a:rPr lang="en-US" sz="2400" dirty="0"/>
              <a:t>' (</a:t>
            </a:r>
            <a:r>
              <a:rPr lang="en-US" sz="2400" i="1" dirty="0"/>
              <a:t>a</a:t>
            </a:r>
            <a:r>
              <a:rPr lang="en-US" sz="2400" dirty="0"/>
              <a:t>) and </a:t>
            </a:r>
            <a:r>
              <a:rPr lang="en-US" sz="2400" i="1" dirty="0"/>
              <a:t>f </a:t>
            </a:r>
            <a:r>
              <a:rPr lang="en-US" sz="2400" dirty="0"/>
              <a:t>' (</a:t>
            </a:r>
            <a:r>
              <a:rPr lang="en-US" sz="2400" i="1" dirty="0"/>
              <a:t>b</a:t>
            </a:r>
            <a:r>
              <a:rPr lang="en-US" sz="2400" dirty="0"/>
              <a:t>), 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0070C0"/>
                </a:solidFill>
              </a:rPr>
              <a:t>then</a:t>
            </a:r>
            <a:r>
              <a:rPr lang="en-US" sz="2400" dirty="0"/>
              <a:t> there exists a number </a:t>
            </a:r>
            <a:r>
              <a:rPr lang="en-US" sz="2400" i="1" dirty="0"/>
              <a:t>c</a:t>
            </a:r>
            <a:r>
              <a:rPr lang="en-US" sz="2400" dirty="0"/>
              <a:t> in the open interval (</a:t>
            </a:r>
            <a:r>
              <a:rPr lang="en-US" sz="2400" i="1" dirty="0"/>
              <a:t>a, b</a:t>
            </a:r>
            <a:r>
              <a:rPr lang="en-US" sz="2400" dirty="0"/>
              <a:t>) such that </a:t>
            </a:r>
            <a:r>
              <a:rPr lang="en-US" sz="2400" i="1" dirty="0"/>
              <a:t>f </a:t>
            </a:r>
            <a:r>
              <a:rPr lang="en-US" sz="2400" dirty="0"/>
              <a:t>' (</a:t>
            </a:r>
            <a:r>
              <a:rPr lang="en-US" sz="2400" i="1" dirty="0"/>
              <a:t>c</a:t>
            </a:r>
            <a:r>
              <a:rPr lang="en-US" sz="2400" dirty="0"/>
              <a:t>) = </a:t>
            </a:r>
            <a:r>
              <a:rPr lang="en-US" sz="2400" i="1" dirty="0"/>
              <a:t>r. 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 descr="Jean Gaston Darboux 1842 - 1917">
            <a:hlinkClick r:id="rId3"/>
            <a:extLst>
              <a:ext uri="{FF2B5EF4-FFF2-40B4-BE49-F238E27FC236}">
                <a16:creationId xmlns:a16="http://schemas.microsoft.com/office/drawing/2014/main" id="{2ABC3D3E-9548-4510-8B6A-0C060E65C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75" y="1940180"/>
            <a:ext cx="17716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Darboux">
            <a:hlinkClick r:id="rId5"/>
            <a:extLst>
              <a:ext uri="{FF2B5EF4-FFF2-40B4-BE49-F238E27FC236}">
                <a16:creationId xmlns:a16="http://schemas.microsoft.com/office/drawing/2014/main" id="{B6D644EB-7F7A-4E8C-A906-7878D8377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513" y="1690688"/>
            <a:ext cx="2847975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93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MVT Exam Questions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92253" y="5961413"/>
            <a:ext cx="1465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2003 AB 80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DD2660-0F11-4CD2-B6E7-42518D59D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99" y="1930400"/>
            <a:ext cx="7706801" cy="206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384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MVT Exam Questions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92253" y="5961413"/>
            <a:ext cx="1465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2003 BC 92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2C99EB-A986-4E24-A40F-F5DF2B5C279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39503" y="1816162"/>
            <a:ext cx="11312993" cy="2334428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BD3EF05-26D1-4014-A336-42D5DDBFCC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2331523"/>
              </p:ext>
            </p:extLst>
          </p:nvPr>
        </p:nvGraphicFramePr>
        <p:xfrm>
          <a:off x="1293504" y="4042662"/>
          <a:ext cx="35433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5" imgW="3543120" imgH="736560" progId="Equation.DSMT4">
                  <p:embed/>
                </p:oleObj>
              </mc:Choice>
              <mc:Fallback>
                <p:oleObj name="Equation" r:id="rId5" imgW="3543120" imgH="73656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DBD3EF05-26D1-4014-A336-42D5DDBFCC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93504" y="4042662"/>
                        <a:ext cx="3543300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782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MVT Exam Questions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92252" y="5961413"/>
            <a:ext cx="2178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2008 AB 89 / BC 89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7B24D8-C27D-4440-BE46-ACAED204B48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1543005"/>
            <a:ext cx="11865520" cy="343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03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MVT Exam Questions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92252" y="5961413"/>
            <a:ext cx="2178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2013 AB 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011DAE-81D8-420C-A648-4D94465A6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99844" y="1285575"/>
            <a:ext cx="10657581" cy="428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95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MVT Exam Questions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F08CD4-71C2-4A1C-A3F9-ECA97182A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341" y="1537595"/>
            <a:ext cx="10018841" cy="495369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23818" y="1690688"/>
            <a:ext cx="1895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2005 AB 5 / BC 5</a:t>
            </a:r>
          </a:p>
        </p:txBody>
      </p:sp>
    </p:spTree>
    <p:extLst>
      <p:ext uri="{BB962C8B-B14F-4D97-AF65-F5344CB8AC3E}">
        <p14:creationId xmlns:p14="http://schemas.microsoft.com/office/powerpoint/2010/main" val="9352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MVT Exam Questions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F08CD4-71C2-4A1C-A3F9-ECA97182AB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0791"/>
          <a:stretch/>
        </p:blipFill>
        <p:spPr>
          <a:xfrm>
            <a:off x="1249341" y="1537595"/>
            <a:ext cx="10018841" cy="14469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23818" y="1690688"/>
            <a:ext cx="199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2005 AB 5 / BC 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9B2876-634A-4750-AACD-C0DFF01512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7174"/>
          <a:stretch/>
        </p:blipFill>
        <p:spPr>
          <a:xfrm>
            <a:off x="1163723" y="2892628"/>
            <a:ext cx="10018841" cy="6353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0E01BE1-4320-43B4-A5F5-BAB4BD369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341" y="3644052"/>
            <a:ext cx="9350093" cy="304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26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MVT Exam 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4F78E2-56D1-46B7-BF5B-E6FA82FBD36C}"/>
              </a:ext>
            </a:extLst>
          </p:cNvPr>
          <p:cNvSpPr txBox="1"/>
          <p:nvPr/>
        </p:nvSpPr>
        <p:spPr>
          <a:xfrm>
            <a:off x="2006600" y="3086100"/>
            <a:ext cx="72674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omic Sans MS" panose="030F0702030302020204" pitchFamily="66" charset="0"/>
              </a:rPr>
              <a:t>Discussion, comments,  and questions on the MVT</a:t>
            </a:r>
          </a:p>
        </p:txBody>
      </p:sp>
    </p:spTree>
    <p:extLst>
      <p:ext uri="{BB962C8B-B14F-4D97-AF65-F5344CB8AC3E}">
        <p14:creationId xmlns:p14="http://schemas.microsoft.com/office/powerpoint/2010/main" val="1267215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62F7F-7BA4-4125-86A7-DD77CE2C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Riemann Sum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7588D-363C-469D-9779-E91E0D9CD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Partition of an interval [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the Riemann sum for a function,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on the interval is 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B006D9B-5838-4B11-AE88-74C74EE3F9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6602057"/>
              </p:ext>
            </p:extLst>
          </p:nvPr>
        </p:nvGraphicFramePr>
        <p:xfrm>
          <a:off x="3822700" y="2160589"/>
          <a:ext cx="5994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4" imgW="5994360" imgH="380880" progId="Equation.DSMT4">
                  <p:embed/>
                </p:oleObj>
              </mc:Choice>
              <mc:Fallback>
                <p:oleObj name="Equation" r:id="rId4" imgW="5994360" imgH="38088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B006D9B-5838-4B11-AE88-74C74EE3F9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22700" y="2160589"/>
                        <a:ext cx="59944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C211D79-4A78-4706-927D-C3CFC30B1D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823498"/>
              </p:ext>
            </p:extLst>
          </p:nvPr>
        </p:nvGraphicFramePr>
        <p:xfrm>
          <a:off x="1631950" y="2914650"/>
          <a:ext cx="1511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6" imgW="1511280" imgH="419040" progId="Equation.DSMT4">
                  <p:embed/>
                </p:oleObj>
              </mc:Choice>
              <mc:Fallback>
                <p:oleObj name="Equation" r:id="rId6" imgW="1511280" imgH="4190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C211D79-4A78-4706-927D-C3CFC30B1D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31950" y="2914650"/>
                        <a:ext cx="15113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D384E23-B98C-4C35-8C61-A51E6025B3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567643"/>
              </p:ext>
            </p:extLst>
          </p:nvPr>
        </p:nvGraphicFramePr>
        <p:xfrm>
          <a:off x="3822700" y="4459288"/>
          <a:ext cx="25273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8" imgW="2527200" imgH="787320" progId="Equation.DSMT4">
                  <p:embed/>
                </p:oleObj>
              </mc:Choice>
              <mc:Fallback>
                <p:oleObj name="Equation" r:id="rId8" imgW="2527200" imgH="78732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FD384E23-B98C-4C35-8C61-A51E6025B3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22700" y="4459288"/>
                        <a:ext cx="25273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65800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62F7F-7BA4-4125-86A7-DD77CE2C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Riemann Sum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7588D-363C-469D-9779-E91E0D9CD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definite integral of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from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defined as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40108D9-BBB5-4CCD-A959-90B3200211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2867891"/>
              </p:ext>
            </p:extLst>
          </p:nvPr>
        </p:nvGraphicFramePr>
        <p:xfrm>
          <a:off x="3009900" y="2971800"/>
          <a:ext cx="52832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4" imgW="5283000" imgH="914400" progId="Equation.DSMT4">
                  <p:embed/>
                </p:oleObj>
              </mc:Choice>
              <mc:Fallback>
                <p:oleObj name="Equation" r:id="rId4" imgW="5283000" imgH="91440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140108D9-BBB5-4CCD-A959-90B3200211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09900" y="2971800"/>
                        <a:ext cx="5283200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94055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62F7F-7BA4-4125-86A7-DD77CE2C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Riemann Sum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7588D-363C-469D-9779-E91E0D9CD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definite integral of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from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defined as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 change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on [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is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 change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also the sum of the net change on each subinterval defined by the partition: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40108D9-BBB5-4CCD-A959-90B3200211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9810352"/>
              </p:ext>
            </p:extLst>
          </p:nvPr>
        </p:nvGraphicFramePr>
        <p:xfrm>
          <a:off x="2857500" y="2641600"/>
          <a:ext cx="45466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4" imgW="4546440" imgH="787320" progId="Equation.DSMT4">
                  <p:embed/>
                </p:oleObj>
              </mc:Choice>
              <mc:Fallback>
                <p:oleObj name="Equation" r:id="rId4" imgW="4546440" imgH="78732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140108D9-BBB5-4CCD-A959-90B3200211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57500" y="2641600"/>
                        <a:ext cx="45466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4428FC56-5B23-4AB1-BC1D-31D3AE4E58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6814039"/>
              </p:ext>
            </p:extLst>
          </p:nvPr>
        </p:nvGraphicFramePr>
        <p:xfrm>
          <a:off x="3625850" y="5054600"/>
          <a:ext cx="30099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6" imgW="3009600" imgH="787320" progId="Equation.DSMT4">
                  <p:embed/>
                </p:oleObj>
              </mc:Choice>
              <mc:Fallback>
                <p:oleObj name="Equation" r:id="rId6" imgW="3009600" imgH="78732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4428FC56-5B23-4AB1-BC1D-31D3AE4E58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25850" y="5054600"/>
                        <a:ext cx="30099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313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62F7F-7BA4-4125-86A7-DD77CE2C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Riemann Sum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7588D-363C-469D-9779-E91E0D9CD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Mean Value Theorem: 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8F2FE45-3B2C-4F17-8694-0CD64D4F12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1742163"/>
              </p:ext>
            </p:extLst>
          </p:nvPr>
        </p:nvGraphicFramePr>
        <p:xfrm>
          <a:off x="2701925" y="1690688"/>
          <a:ext cx="48387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4" imgW="4838400" imgH="787320" progId="Equation.DSMT4">
                  <p:embed/>
                </p:oleObj>
              </mc:Choice>
              <mc:Fallback>
                <p:oleObj name="Equation" r:id="rId4" imgW="4838400" imgH="78732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68F2FE45-3B2C-4F17-8694-0CD64D4F12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01925" y="1690688"/>
                        <a:ext cx="48387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80FDCA1-7AFF-42BD-962A-697867C0EC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1706548"/>
              </p:ext>
            </p:extLst>
          </p:nvPr>
        </p:nvGraphicFramePr>
        <p:xfrm>
          <a:off x="3771820" y="2921001"/>
          <a:ext cx="3530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Equation" r:id="rId6" imgW="3530520" imgH="431640" progId="Equation.DSMT4">
                  <p:embed/>
                </p:oleObj>
              </mc:Choice>
              <mc:Fallback>
                <p:oleObj name="Equation" r:id="rId6" imgW="3530520" imgH="4316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80FDCA1-7AFF-42BD-962A-697867C0EC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71820" y="2921001"/>
                        <a:ext cx="35306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7EF7463B-FE30-4B57-81C9-074C78B87B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3885750"/>
              </p:ext>
            </p:extLst>
          </p:nvPr>
        </p:nvGraphicFramePr>
        <p:xfrm>
          <a:off x="2638425" y="3756025"/>
          <a:ext cx="49657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Equation" r:id="rId8" imgW="4965480" imgH="787320" progId="Equation.DSMT4">
                  <p:embed/>
                </p:oleObj>
              </mc:Choice>
              <mc:Fallback>
                <p:oleObj name="Equation" r:id="rId8" imgW="4965480" imgH="78732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7EF7463B-FE30-4B57-81C9-074C78B87B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638425" y="3756025"/>
                        <a:ext cx="49657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6339DB56-A0DD-488D-A539-B76A11D742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4924341"/>
              </p:ext>
            </p:extLst>
          </p:nvPr>
        </p:nvGraphicFramePr>
        <p:xfrm>
          <a:off x="3514725" y="5062538"/>
          <a:ext cx="32131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Equation" r:id="rId10" imgW="3213000" imgH="596880" progId="Equation.DSMT4">
                  <p:embed/>
                </p:oleObj>
              </mc:Choice>
              <mc:Fallback>
                <p:oleObj name="Equation" r:id="rId10" imgW="3213000" imgH="59688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6339DB56-A0DD-488D-A539-B76A11D742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514725" y="5062538"/>
                        <a:ext cx="3213100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Arrow: Right 9">
            <a:extLst>
              <a:ext uri="{FF2B5EF4-FFF2-40B4-BE49-F238E27FC236}">
                <a16:creationId xmlns:a16="http://schemas.microsoft.com/office/drawing/2014/main" id="{05AA2909-14C0-49DC-9263-E7292BD32EFC}"/>
              </a:ext>
            </a:extLst>
          </p:cNvPr>
          <p:cNvSpPr/>
          <p:nvPr/>
        </p:nvSpPr>
        <p:spPr>
          <a:xfrm rot="5400000">
            <a:off x="4234101" y="2397127"/>
            <a:ext cx="668019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7ED015F5-6746-467B-AB47-C4C2970284A4}"/>
              </a:ext>
            </a:extLst>
          </p:cNvPr>
          <p:cNvSpPr/>
          <p:nvPr/>
        </p:nvSpPr>
        <p:spPr>
          <a:xfrm rot="9790667">
            <a:off x="4817180" y="3423587"/>
            <a:ext cx="1370040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842A155-59CB-4EF5-B18D-0E1B333A95CC}"/>
              </a:ext>
            </a:extLst>
          </p:cNvPr>
          <p:cNvSpPr/>
          <p:nvPr/>
        </p:nvSpPr>
        <p:spPr>
          <a:xfrm rot="11713090">
            <a:off x="5079056" y="2397126"/>
            <a:ext cx="1294229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2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62F7F-7BA4-4125-86A7-DD77CE2C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 Theorem of Calculus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7588D-363C-469D-9779-E91E0D9CD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1: The integral of a rate of change is the net amount of change.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They ask for an </a:t>
            </a:r>
            <a:r>
              <a:rPr lang="en-US" i="1" u="sng" dirty="0">
                <a:solidFill>
                  <a:srgbClr val="FF0000"/>
                </a:solidFill>
              </a:rPr>
              <a:t>amount</a:t>
            </a:r>
            <a:r>
              <a:rPr lang="en-US" i="1" dirty="0">
                <a:solidFill>
                  <a:srgbClr val="FF0000"/>
                </a:solidFill>
              </a:rPr>
              <a:t>, so </a:t>
            </a:r>
            <a:r>
              <a:rPr lang="en-US" dirty="0">
                <a:solidFill>
                  <a:srgbClr val="FF0000"/>
                </a:solidFill>
              </a:rPr>
              <a:t>look around for a </a:t>
            </a:r>
            <a:r>
              <a:rPr lang="en-US" i="1" u="sng" dirty="0">
                <a:solidFill>
                  <a:srgbClr val="FF0000"/>
                </a:solidFill>
              </a:rPr>
              <a:t>rate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to integrate!</a:t>
            </a:r>
          </a:p>
          <a:p>
            <a:pPr marL="0" indent="0">
              <a:buNone/>
            </a:pPr>
            <a:endParaRPr lang="en-US" i="1" dirty="0">
              <a:solidFill>
                <a:srgbClr val="FF0000"/>
              </a:solidFill>
            </a:endParaRP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6339DB56-A0DD-488D-A539-B76A11D742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5791058"/>
              </p:ext>
            </p:extLst>
          </p:nvPr>
        </p:nvGraphicFramePr>
        <p:xfrm>
          <a:off x="3575050" y="1747838"/>
          <a:ext cx="32131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Equation" r:id="rId4" imgW="3213000" imgH="596880" progId="Equation.DSMT4">
                  <p:embed/>
                </p:oleObj>
              </mc:Choice>
              <mc:Fallback>
                <p:oleObj name="Equation" r:id="rId4" imgW="3213000" imgH="59688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6339DB56-A0DD-488D-A539-B76A11D742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75050" y="1747838"/>
                        <a:ext cx="3213100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75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62F7F-7BA4-4125-86A7-DD77CE2C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 Theorem of Calculus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7588D-363C-469D-9779-E91E0D9CD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2: Evaluating definite integrals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i="1" dirty="0">
              <a:solidFill>
                <a:srgbClr val="FF0000"/>
              </a:solidFill>
            </a:endParaRP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6339DB56-A0DD-488D-A539-B76A11D742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6543686"/>
              </p:ext>
            </p:extLst>
          </p:nvPr>
        </p:nvGraphicFramePr>
        <p:xfrm>
          <a:off x="3549650" y="1631950"/>
          <a:ext cx="32131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Equation" r:id="rId4" imgW="3213000" imgH="596880" progId="Equation.DSMT4">
                  <p:embed/>
                </p:oleObj>
              </mc:Choice>
              <mc:Fallback>
                <p:oleObj name="Equation" r:id="rId4" imgW="3213000" imgH="59688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6339DB56-A0DD-488D-A539-B76A11D742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49650" y="1631950"/>
                        <a:ext cx="3213100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208D283-1701-4025-B1FD-81B17063E7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7841566"/>
              </p:ext>
            </p:extLst>
          </p:nvPr>
        </p:nvGraphicFramePr>
        <p:xfrm>
          <a:off x="1212850" y="3134519"/>
          <a:ext cx="12065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Equation" r:id="rId6" imgW="1206360" imgH="596880" progId="Equation.DSMT4">
                  <p:embed/>
                </p:oleObj>
              </mc:Choice>
              <mc:Fallback>
                <p:oleObj name="Equation" r:id="rId6" imgW="1206360" imgH="59688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9208D283-1701-4025-B1FD-81B17063E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12850" y="3134519"/>
                        <a:ext cx="1206500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45B56DB-75CE-4A1C-A9FA-47F938AF41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9029327"/>
              </p:ext>
            </p:extLst>
          </p:nvPr>
        </p:nvGraphicFramePr>
        <p:xfrm>
          <a:off x="1212850" y="4084638"/>
          <a:ext cx="26670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Equation" r:id="rId8" imgW="2666880" imgH="596880" progId="Equation.DSMT4">
                  <p:embed/>
                </p:oleObj>
              </mc:Choice>
              <mc:Fallback>
                <p:oleObj name="Equation" r:id="rId8" imgW="2666880" imgH="59688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545B56DB-75CE-4A1C-A9FA-47F938AF41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12850" y="4084638"/>
                        <a:ext cx="2667000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494D587-2D2B-4FA5-B322-38451A1B53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8471744"/>
              </p:ext>
            </p:extLst>
          </p:nvPr>
        </p:nvGraphicFramePr>
        <p:xfrm>
          <a:off x="5575300" y="3090069"/>
          <a:ext cx="17399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Equation" r:id="rId10" imgW="1739880" imgH="685800" progId="Equation.DSMT4">
                  <p:embed/>
                </p:oleObj>
              </mc:Choice>
              <mc:Fallback>
                <p:oleObj name="Equation" r:id="rId10" imgW="1739880" imgH="68580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D494D587-2D2B-4FA5-B322-38451A1B53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575300" y="3090069"/>
                        <a:ext cx="17399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C35A9A09-BBBF-4BE6-AEE0-B3E869BE23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8269261"/>
              </p:ext>
            </p:extLst>
          </p:nvPr>
        </p:nvGraphicFramePr>
        <p:xfrm>
          <a:off x="5575300" y="4021138"/>
          <a:ext cx="50546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Equation" r:id="rId12" imgW="5054400" imgH="723600" progId="Equation.DSMT4">
                  <p:embed/>
                </p:oleObj>
              </mc:Choice>
              <mc:Fallback>
                <p:oleObj name="Equation" r:id="rId12" imgW="5054400" imgH="72360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C35A9A09-BBBF-4BE6-AEE0-B3E869BE2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575300" y="4021138"/>
                        <a:ext cx="5054600" cy="723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627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62F7F-7BA4-4125-86A7-DD77CE2C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 Theorem 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of Calculus - 2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7588D-363C-469D-9779-E91E0D9CD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101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of differentiating functions defined by an integral: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DD0AB917-517F-419A-97F6-697B1910AA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3470017"/>
              </p:ext>
            </p:extLst>
          </p:nvPr>
        </p:nvGraphicFramePr>
        <p:xfrm>
          <a:off x="3575050" y="2936875"/>
          <a:ext cx="28448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Equation" r:id="rId4" imgW="2844720" imgH="685800" progId="Equation.DSMT4">
                  <p:embed/>
                </p:oleObj>
              </mc:Choice>
              <mc:Fallback>
                <p:oleObj name="Equation" r:id="rId4" imgW="2844720" imgH="68580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DD0AB917-517F-419A-97F6-697B1910AA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75050" y="2936875"/>
                        <a:ext cx="28448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2AF9A87A-3702-4F35-8611-B098D708B9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7382729"/>
              </p:ext>
            </p:extLst>
          </p:nvPr>
        </p:nvGraphicFramePr>
        <p:xfrm>
          <a:off x="3575050" y="4531916"/>
          <a:ext cx="21717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Equation" r:id="rId6" imgW="2171520" imgH="482400" progId="Equation.DSMT4">
                  <p:embed/>
                </p:oleObj>
              </mc:Choice>
              <mc:Fallback>
                <p:oleObj name="Equation" r:id="rId6" imgW="2171520" imgH="48240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2AF9A87A-3702-4F35-8611-B098D708B9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575050" y="4531916"/>
                        <a:ext cx="21717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43188A3-C02F-4FE5-AA8C-462898EFE3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0520315"/>
              </p:ext>
            </p:extLst>
          </p:nvPr>
        </p:nvGraphicFramePr>
        <p:xfrm>
          <a:off x="6604000" y="3384550"/>
          <a:ext cx="889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Equation" r:id="rId8" imgW="177480" imgH="291960" progId="Equation.DSMT4">
                  <p:embed/>
                </p:oleObj>
              </mc:Choice>
              <mc:Fallback>
                <p:oleObj name="Equation" r:id="rId8" imgW="177480" imgH="29196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C43188A3-C02F-4FE5-AA8C-462898EFE3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604000" y="3384550"/>
                        <a:ext cx="889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C30B5BF-9D14-4D02-8558-CFB3217039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9470924"/>
              </p:ext>
            </p:extLst>
          </p:nvPr>
        </p:nvGraphicFramePr>
        <p:xfrm>
          <a:off x="3575050" y="3823296"/>
          <a:ext cx="32893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Equation" r:id="rId10" imgW="3288960" imgH="507960" progId="Equation.DSMT4">
                  <p:embed/>
                </p:oleObj>
              </mc:Choice>
              <mc:Fallback>
                <p:oleObj name="Equation" r:id="rId10" imgW="3288960" imgH="50796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C30B5BF-9D14-4D02-8558-CFB3217039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575050" y="3823296"/>
                        <a:ext cx="328930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026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62F7F-7BA4-4125-86A7-DD77CE2C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 Theorem 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of Calculus - 2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7588D-363C-469D-9779-E91E0D9CD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101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of differentiating functions defined by an integral: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97B193B2-C2FE-4480-9BC7-068638F903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2383522"/>
              </p:ext>
            </p:extLst>
          </p:nvPr>
        </p:nvGraphicFramePr>
        <p:xfrm>
          <a:off x="4298950" y="2601913"/>
          <a:ext cx="27051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Equation" r:id="rId4" imgW="2705040" imgH="609480" progId="Equation.DSMT4">
                  <p:embed/>
                </p:oleObj>
              </mc:Choice>
              <mc:Fallback>
                <p:oleObj name="Equation" r:id="rId4" imgW="2705040" imgH="609480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97B193B2-C2FE-4480-9BC7-068638F903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98950" y="2601913"/>
                        <a:ext cx="27051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471D1497-61C0-4D10-9CBF-AFA12EE353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829212"/>
              </p:ext>
            </p:extLst>
          </p:nvPr>
        </p:nvGraphicFramePr>
        <p:xfrm>
          <a:off x="2978150" y="4557713"/>
          <a:ext cx="534670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Equation" r:id="rId6" imgW="5346360" imgH="1269720" progId="Equation.DSMT4">
                  <p:embed/>
                </p:oleObj>
              </mc:Choice>
              <mc:Fallback>
                <p:oleObj name="Equation" r:id="rId6" imgW="5346360" imgH="1269720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471D1497-61C0-4D10-9CBF-AFA12EE353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978150" y="4557713"/>
                        <a:ext cx="5346700" cy="127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F07261A-2DDC-4CD8-A4C7-A1160C90C8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133358"/>
              </p:ext>
            </p:extLst>
          </p:nvPr>
        </p:nvGraphicFramePr>
        <p:xfrm>
          <a:off x="3111500" y="3516313"/>
          <a:ext cx="50800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Equation" r:id="rId8" imgW="5079960" imgH="545760" progId="Equation.DSMT4">
                  <p:embed/>
                </p:oleObj>
              </mc:Choice>
              <mc:Fallback>
                <p:oleObj name="Equation" r:id="rId8" imgW="5079960" imgH="54576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AF07261A-2DDC-4CD8-A4C7-A1160C90C8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111500" y="3516313"/>
                        <a:ext cx="5080000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816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62F7F-7BA4-4125-86A7-DD77CE2C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 Theorem of Calculus - 2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7588D-363C-469D-9779-E91E0D9CD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078F13F-2FC5-4E91-92C4-C956ED6121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1275970"/>
              </p:ext>
            </p:extLst>
          </p:nvPr>
        </p:nvGraphicFramePr>
        <p:xfrm>
          <a:off x="1200150" y="2428875"/>
          <a:ext cx="35941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Equation" r:id="rId4" imgW="3593880" imgH="685800" progId="Equation.DSMT4">
                  <p:embed/>
                </p:oleObj>
              </mc:Choice>
              <mc:Fallback>
                <p:oleObj name="Equation" r:id="rId4" imgW="3593880" imgH="6858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0078F13F-2FC5-4E91-92C4-C956ED6121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00150" y="2428875"/>
                        <a:ext cx="35941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C67430CD-545F-4BFF-AF61-0A16CC5A81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8800888"/>
              </p:ext>
            </p:extLst>
          </p:nvPr>
        </p:nvGraphicFramePr>
        <p:xfrm>
          <a:off x="6096000" y="2422525"/>
          <a:ext cx="38862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Equation" r:id="rId6" imgW="3886200" imgH="698400" progId="Equation.DSMT4">
                  <p:embed/>
                </p:oleObj>
              </mc:Choice>
              <mc:Fallback>
                <p:oleObj name="Equation" r:id="rId6" imgW="3886200" imgH="6984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C67430CD-545F-4BFF-AF61-0A16CC5A81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96000" y="2422525"/>
                        <a:ext cx="3886200" cy="69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C78280F7-49B1-498E-AF97-816DE8DAB1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4274376"/>
              </p:ext>
            </p:extLst>
          </p:nvPr>
        </p:nvGraphicFramePr>
        <p:xfrm>
          <a:off x="1200150" y="3683397"/>
          <a:ext cx="2324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Equation" r:id="rId8" imgW="2323800" imgH="838080" progId="Equation.DSMT4">
                  <p:embed/>
                </p:oleObj>
              </mc:Choice>
              <mc:Fallback>
                <p:oleObj name="Equation" r:id="rId8" imgW="2323800" imgH="83808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C78280F7-49B1-498E-AF97-816DE8DAB1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00150" y="3683397"/>
                        <a:ext cx="2324100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3516EBE5-3AEB-45B9-9985-A01A31C8B3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0584841"/>
              </p:ext>
            </p:extLst>
          </p:nvPr>
        </p:nvGraphicFramePr>
        <p:xfrm>
          <a:off x="6096000" y="3683397"/>
          <a:ext cx="3848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Equation" r:id="rId10" imgW="3848040" imgH="838080" progId="Equation.DSMT4">
                  <p:embed/>
                </p:oleObj>
              </mc:Choice>
              <mc:Fallback>
                <p:oleObj name="Equation" r:id="rId10" imgW="3848040" imgH="83808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3516EBE5-3AEB-45B9-9985-A01A31C8B3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096000" y="3683397"/>
                        <a:ext cx="3848100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132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9DDB9-B3AF-4841-AD6B-62117746E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Integration Itineraries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8AD281-E28B-4956-92F6-7700974726A2}"/>
              </a:ext>
            </a:extLst>
          </p:cNvPr>
          <p:cNvSpPr txBox="1"/>
          <p:nvPr/>
        </p:nvSpPr>
        <p:spPr>
          <a:xfrm>
            <a:off x="838200" y="1690688"/>
            <a:ext cx="6057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After teaching derivatives you can teach…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168DDE-16F7-4814-8D6A-70580F470A21}"/>
              </a:ext>
            </a:extLst>
          </p:cNvPr>
          <p:cNvSpPr txBox="1"/>
          <p:nvPr/>
        </p:nvSpPr>
        <p:spPr>
          <a:xfrm>
            <a:off x="1061572" y="4886371"/>
            <a:ext cx="4889295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/>
              <a:t>Antiderivatives</a:t>
            </a:r>
          </a:p>
          <a:p>
            <a:pPr marL="342900" indent="-342900">
              <a:buAutoNum type="arabicPeriod"/>
            </a:pPr>
            <a:r>
              <a:rPr lang="en-US" sz="2400" dirty="0"/>
              <a:t>Integration up to the FTC</a:t>
            </a:r>
          </a:p>
          <a:p>
            <a:pPr marL="342900" indent="-342900">
              <a:buAutoNum type="arabicPeriod"/>
            </a:pPr>
            <a:r>
              <a:rPr lang="en-US" sz="2400" dirty="0"/>
              <a:t>Integration Applications</a:t>
            </a:r>
          </a:p>
          <a:p>
            <a:pPr marL="342900" indent="-342900">
              <a:buAutoNum type="arabicPeriod"/>
            </a:pPr>
            <a:r>
              <a:rPr lang="en-US" sz="2400" dirty="0"/>
              <a:t>Differential Equations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79B2D2-8152-4914-8332-44405948DCC3}"/>
              </a:ext>
            </a:extLst>
          </p:cNvPr>
          <p:cNvSpPr txBox="1"/>
          <p:nvPr/>
        </p:nvSpPr>
        <p:spPr>
          <a:xfrm>
            <a:off x="6695890" y="4859579"/>
            <a:ext cx="4063176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/>
              <a:t>Integration up to the FTC</a:t>
            </a:r>
          </a:p>
          <a:p>
            <a:pPr marL="342900" indent="-342900">
              <a:buFontTx/>
              <a:buAutoNum type="arabicPeriod"/>
            </a:pPr>
            <a:r>
              <a:rPr lang="en-US" sz="2400" dirty="0"/>
              <a:t>Integration Applications</a:t>
            </a:r>
          </a:p>
          <a:p>
            <a:pPr marL="342900" indent="-342900">
              <a:buFontTx/>
              <a:buAutoNum type="arabicPeriod"/>
            </a:pPr>
            <a:r>
              <a:rPr lang="en-US" sz="2400" dirty="0"/>
              <a:t>Antiderivatives</a:t>
            </a:r>
          </a:p>
          <a:p>
            <a:pPr marL="342900" indent="-342900">
              <a:buFontTx/>
              <a:buAutoNum type="arabicPeriod"/>
            </a:pPr>
            <a:r>
              <a:rPr lang="en-US" sz="2400" dirty="0"/>
              <a:t>Differential Equations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32F0CD-9E10-4C4F-8F62-BC61CFCDE85B}"/>
              </a:ext>
            </a:extLst>
          </p:cNvPr>
          <p:cNvSpPr txBox="1"/>
          <p:nvPr/>
        </p:nvSpPr>
        <p:spPr>
          <a:xfrm>
            <a:off x="6598836" y="2397324"/>
            <a:ext cx="4257284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2400" dirty="0"/>
              <a:t>Integration up to the FTC</a:t>
            </a:r>
          </a:p>
          <a:p>
            <a:pPr marL="342900" indent="-342900">
              <a:buAutoNum type="arabicPeriod"/>
            </a:pPr>
            <a:r>
              <a:rPr lang="en-US" sz="2400" dirty="0"/>
              <a:t>Antiderivatives</a:t>
            </a:r>
          </a:p>
          <a:p>
            <a:pPr marL="342900" indent="-342900">
              <a:buAutoNum type="arabicPeriod"/>
            </a:pPr>
            <a:r>
              <a:rPr lang="en-US" sz="2400" dirty="0"/>
              <a:t>Integration Applications</a:t>
            </a:r>
          </a:p>
          <a:p>
            <a:pPr marL="342900" indent="-342900">
              <a:buAutoNum type="arabicPeriod"/>
            </a:pPr>
            <a:r>
              <a:rPr lang="en-US" sz="2400" dirty="0"/>
              <a:t>Differential Equations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2E5F2D-1B2A-417D-9BDC-CF333E4DB6A6}"/>
              </a:ext>
            </a:extLst>
          </p:cNvPr>
          <p:cNvSpPr txBox="1"/>
          <p:nvPr/>
        </p:nvSpPr>
        <p:spPr>
          <a:xfrm>
            <a:off x="1061573" y="2397324"/>
            <a:ext cx="4889296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/>
              <a:t>Unit 6: Integration up to the FTC (6.1 – 6.7)</a:t>
            </a:r>
          </a:p>
          <a:p>
            <a:pPr marL="342900" indent="-342900">
              <a:buAutoNum type="arabicPeriod"/>
            </a:pPr>
            <a:r>
              <a:rPr lang="en-US" sz="2400" dirty="0"/>
              <a:t>Unit 6: Antiderivatives (6.8 – 6.14)</a:t>
            </a:r>
          </a:p>
          <a:p>
            <a:pPr marL="342900" indent="-342900">
              <a:buFontTx/>
              <a:buAutoNum type="arabicPeriod"/>
            </a:pPr>
            <a:r>
              <a:rPr lang="en-US" sz="2400" dirty="0"/>
              <a:t>Unit 7: Differential Equations</a:t>
            </a:r>
          </a:p>
          <a:p>
            <a:pPr marL="342900" indent="-342900">
              <a:buFontTx/>
              <a:buAutoNum type="arabicPeriod"/>
            </a:pPr>
            <a:r>
              <a:rPr lang="en-US" sz="2400" dirty="0"/>
              <a:t>Unit 8: Integration Applications</a:t>
            </a:r>
          </a:p>
        </p:txBody>
      </p:sp>
    </p:spTree>
    <p:extLst>
      <p:ext uri="{BB962C8B-B14F-4D97-AF65-F5344CB8AC3E}">
        <p14:creationId xmlns:p14="http://schemas.microsoft.com/office/powerpoint/2010/main" val="420526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8" grpId="0" animBg="1"/>
      <p:bldP spid="10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FTC Exam Questions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92250" y="5961413"/>
            <a:ext cx="1433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2019 AB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213E4C-7944-412D-A881-D91C6CB108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4657" y="1505437"/>
            <a:ext cx="8855676" cy="2320613"/>
          </a:xfrm>
          <a:prstGeom prst="rect">
            <a:avLst/>
          </a:prstGeom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9C7EBD0-EDBD-4BE0-BA64-EFD586774F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260412"/>
              </p:ext>
            </p:extLst>
          </p:nvPr>
        </p:nvGraphicFramePr>
        <p:xfrm>
          <a:off x="3048000" y="5034689"/>
          <a:ext cx="1587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Equation" r:id="rId5" imgW="1587240" imgH="507960" progId="Equation.DSMT4">
                  <p:embed/>
                </p:oleObj>
              </mc:Choice>
              <mc:Fallback>
                <p:oleObj name="Equation" r:id="rId5" imgW="1587240" imgH="50796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39C7EBD0-EDBD-4BE0-BA64-EFD586774F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48000" y="5034689"/>
                        <a:ext cx="158750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7942BE1-F3CC-4C42-AD9B-E60204B30498}"/>
              </a:ext>
            </a:extLst>
          </p:cNvPr>
          <p:cNvSpPr txBox="1"/>
          <p:nvPr/>
        </p:nvSpPr>
        <p:spPr>
          <a:xfrm>
            <a:off x="1147235" y="3968704"/>
            <a:ext cx="9038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They ask for an </a:t>
            </a:r>
            <a:r>
              <a:rPr lang="en-US" sz="2400" i="1" dirty="0">
                <a:solidFill>
                  <a:srgbClr val="FF0000"/>
                </a:solidFill>
              </a:rPr>
              <a:t>amount, so </a:t>
            </a:r>
            <a:r>
              <a:rPr lang="en-US" sz="2400" dirty="0">
                <a:solidFill>
                  <a:srgbClr val="FF0000"/>
                </a:solidFill>
              </a:rPr>
              <a:t>look around for a </a:t>
            </a:r>
            <a:r>
              <a:rPr lang="en-US" sz="2400" i="1" dirty="0">
                <a:solidFill>
                  <a:srgbClr val="FF0000"/>
                </a:solidFill>
              </a:rPr>
              <a:t>rate </a:t>
            </a:r>
            <a:r>
              <a:rPr lang="en-US" sz="2400" dirty="0">
                <a:solidFill>
                  <a:srgbClr val="FF0000"/>
                </a:solidFill>
              </a:rPr>
              <a:t>to integrate!</a:t>
            </a:r>
            <a:endParaRPr lang="en-US" sz="2400" i="1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C7876A-E5FC-4A0F-B1E1-9766F28C5A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2462" y="4901920"/>
            <a:ext cx="1547076" cy="77353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215914-B90F-4352-AE16-E9AD12F83172}"/>
              </a:ext>
            </a:extLst>
          </p:cNvPr>
          <p:cNvCxnSpPr/>
          <p:nvPr/>
        </p:nvCxnSpPr>
        <p:spPr>
          <a:xfrm flipV="1">
            <a:off x="2120900" y="3429000"/>
            <a:ext cx="1117600" cy="102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1B2247F-5678-43DE-92DB-DD05481D4268}"/>
              </a:ext>
            </a:extLst>
          </p:cNvPr>
          <p:cNvCxnSpPr>
            <a:cxnSpLocks/>
          </p:cNvCxnSpPr>
          <p:nvPr/>
        </p:nvCxnSpPr>
        <p:spPr>
          <a:xfrm>
            <a:off x="3048000" y="2005194"/>
            <a:ext cx="5461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5CABD82-C6AE-488E-84CE-9172E724BE8B}"/>
              </a:ext>
            </a:extLst>
          </p:cNvPr>
          <p:cNvCxnSpPr>
            <a:cxnSpLocks/>
          </p:cNvCxnSpPr>
          <p:nvPr/>
        </p:nvCxnSpPr>
        <p:spPr>
          <a:xfrm>
            <a:off x="8927067" y="2462394"/>
            <a:ext cx="5461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F7656AB-343B-4F2C-9B42-6FD90F9D45AD}"/>
              </a:ext>
            </a:extLst>
          </p:cNvPr>
          <p:cNvCxnSpPr>
            <a:cxnSpLocks/>
          </p:cNvCxnSpPr>
          <p:nvPr/>
        </p:nvCxnSpPr>
        <p:spPr>
          <a:xfrm>
            <a:off x="1847850" y="2462394"/>
            <a:ext cx="40005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E49183A-2110-40DC-9B3E-5B11AD5EC993}"/>
              </a:ext>
            </a:extLst>
          </p:cNvPr>
          <p:cNvCxnSpPr>
            <a:cxnSpLocks/>
          </p:cNvCxnSpPr>
          <p:nvPr/>
        </p:nvCxnSpPr>
        <p:spPr>
          <a:xfrm>
            <a:off x="1819275" y="2919594"/>
            <a:ext cx="3524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02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FTC Exam Questions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92251" y="5961413"/>
            <a:ext cx="4075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2009 AB 3 The Mighty Cable Company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0B2EF9-4735-4832-890B-FDD94F511F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056"/>
          <a:stretch/>
        </p:blipFill>
        <p:spPr>
          <a:xfrm>
            <a:off x="190500" y="1690688"/>
            <a:ext cx="11465890" cy="3562926"/>
          </a:xfrm>
          <a:prstGeom prst="rect">
            <a:avLst/>
          </a:prstGeom>
        </p:spPr>
      </p:pic>
      <p:pic>
        <p:nvPicPr>
          <p:cNvPr id="5" name="Picture 4" descr="A close up of a person&#10;&#10;Description automatically generated">
            <a:extLst>
              <a:ext uri="{FF2B5EF4-FFF2-40B4-BE49-F238E27FC236}">
                <a16:creationId xmlns:a16="http://schemas.microsoft.com/office/drawing/2014/main" id="{BD35E212-1095-4872-BAF7-693C1EBE29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36" y="1794844"/>
            <a:ext cx="8156314" cy="335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41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FTC Exam Questions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92251" y="5961413"/>
            <a:ext cx="4075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2009 AB 3 The Mighty Cable Company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0B2EF9-4735-4832-890B-FDD94F511F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055" b="39376"/>
          <a:stretch/>
        </p:blipFill>
        <p:spPr>
          <a:xfrm>
            <a:off x="215900" y="1187732"/>
            <a:ext cx="11465890" cy="19113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6422EC-D7EC-455F-88D8-9A28AD2874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2857"/>
          <a:stretch/>
        </p:blipFill>
        <p:spPr>
          <a:xfrm>
            <a:off x="838200" y="3758907"/>
            <a:ext cx="8398413" cy="8729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F46A0B-B6FE-4FA5-A2D2-DA39D645F38D}"/>
              </a:ext>
            </a:extLst>
          </p:cNvPr>
          <p:cNvSpPr txBox="1"/>
          <p:nvPr/>
        </p:nvSpPr>
        <p:spPr>
          <a:xfrm>
            <a:off x="895348" y="3297242"/>
            <a:ext cx="8934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They ask for an </a:t>
            </a:r>
            <a:r>
              <a:rPr lang="en-US" sz="2400" i="1" dirty="0">
                <a:solidFill>
                  <a:srgbClr val="FF0000"/>
                </a:solidFill>
              </a:rPr>
              <a:t>amount, so </a:t>
            </a:r>
            <a:r>
              <a:rPr lang="en-US" sz="2400" dirty="0">
                <a:solidFill>
                  <a:srgbClr val="FF0000"/>
                </a:solidFill>
              </a:rPr>
              <a:t>look around for a </a:t>
            </a:r>
            <a:r>
              <a:rPr lang="en-US" sz="2400" i="1" dirty="0">
                <a:solidFill>
                  <a:srgbClr val="FF0000"/>
                </a:solidFill>
              </a:rPr>
              <a:t>rate </a:t>
            </a:r>
            <a:r>
              <a:rPr lang="en-US" sz="2400" dirty="0">
                <a:solidFill>
                  <a:srgbClr val="FF0000"/>
                </a:solidFill>
              </a:rPr>
              <a:t>to integrate!</a:t>
            </a:r>
            <a:endParaRPr lang="en-US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67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FTC Exam Questions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92251" y="5961413"/>
            <a:ext cx="4075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2009 AB 3 The Mighty Cable Company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0B2EF9-4735-4832-890B-FDD94F511F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056" b="25031"/>
          <a:stretch/>
        </p:blipFill>
        <p:spPr>
          <a:xfrm>
            <a:off x="254000" y="1236193"/>
            <a:ext cx="11465890" cy="25130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DFBA2A-640A-405B-8E12-E4D17A8F6B1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98" t="61726" r="1654" b="6202"/>
          <a:stretch/>
        </p:blipFill>
        <p:spPr>
          <a:xfrm>
            <a:off x="992251" y="4587695"/>
            <a:ext cx="8058048" cy="1031460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4A157DC-F68F-4BFB-872C-26AAB9CC1D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4526665"/>
              </p:ext>
            </p:extLst>
          </p:nvPr>
        </p:nvGraphicFramePr>
        <p:xfrm>
          <a:off x="3670300" y="3749205"/>
          <a:ext cx="33147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Equation" r:id="rId6" imgW="3314520" imgH="596880" progId="Equation.DSMT4">
                  <p:embed/>
                </p:oleObj>
              </mc:Choice>
              <mc:Fallback>
                <p:oleObj name="Equation" r:id="rId6" imgW="3314520" imgH="59688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4A157DC-F68F-4BFB-872C-26AAB9CC1D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70300" y="3749205"/>
                        <a:ext cx="3314700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545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FTC Exam Questions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92251" y="5961413"/>
            <a:ext cx="4075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2009 AB 3 The Mighty Cable Company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0B2EF9-4735-4832-890B-FDD94F511F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056"/>
          <a:stretch/>
        </p:blipFill>
        <p:spPr>
          <a:xfrm>
            <a:off x="190500" y="1690688"/>
            <a:ext cx="11465890" cy="356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FTC Exam Questions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92251" y="5961413"/>
            <a:ext cx="2424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Wire Rope Geometry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37D4D0F-C8DA-43F6-AD03-7D6579189C6A}"/>
              </a:ext>
            </a:extLst>
          </p:cNvPr>
          <p:cNvGrpSpPr/>
          <p:nvPr/>
        </p:nvGrpSpPr>
        <p:grpSpPr>
          <a:xfrm>
            <a:off x="2001075" y="1319873"/>
            <a:ext cx="7938262" cy="4477234"/>
            <a:chOff x="1124775" y="1446873"/>
            <a:chExt cx="7938262" cy="4477234"/>
          </a:xfrm>
        </p:grpSpPr>
        <p:pic>
          <p:nvPicPr>
            <p:cNvPr id="7" name="Picture 6" descr="A picture containing fruit, strainer&#10;&#10;Description automatically generated">
              <a:extLst>
                <a:ext uri="{FF2B5EF4-FFF2-40B4-BE49-F238E27FC236}">
                  <a16:creationId xmlns:a16="http://schemas.microsoft.com/office/drawing/2014/main" id="{B983D016-D96B-4417-9A28-14CAC91A2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1025" y="1446873"/>
              <a:ext cx="2857500" cy="2857500"/>
            </a:xfrm>
            <a:prstGeom prst="rect">
              <a:avLst/>
            </a:prstGeom>
          </p:spPr>
        </p:pic>
        <p:pic>
          <p:nvPicPr>
            <p:cNvPr id="9" name="Picture 8" descr="A picture containing qr code&#10;&#10;Description automatically generated">
              <a:extLst>
                <a:ext uri="{FF2B5EF4-FFF2-40B4-BE49-F238E27FC236}">
                  <a16:creationId xmlns:a16="http://schemas.microsoft.com/office/drawing/2014/main" id="{6ABF9ADA-8F28-4876-B639-52C4449D2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5537" y="1446873"/>
              <a:ext cx="2857500" cy="2857500"/>
            </a:xfrm>
            <a:prstGeom prst="rect">
              <a:avLst/>
            </a:prstGeom>
          </p:spPr>
        </p:pic>
        <p:pic>
          <p:nvPicPr>
            <p:cNvPr id="12" name="Picture 11" descr="A picture containing room&#10;&#10;Description automatically generated">
              <a:extLst>
                <a:ext uri="{FF2B5EF4-FFF2-40B4-BE49-F238E27FC236}">
                  <a16:creationId xmlns:a16="http://schemas.microsoft.com/office/drawing/2014/main" id="{6A596340-776D-47E2-AAA5-836403CBB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5537" y="4466782"/>
              <a:ext cx="2857500" cy="1457325"/>
            </a:xfrm>
            <a:prstGeom prst="rect">
              <a:avLst/>
            </a:prstGeom>
          </p:spPr>
        </p:pic>
        <p:pic>
          <p:nvPicPr>
            <p:cNvPr id="14" name="Picture 13" descr="Diagram&#10;&#10;Description automatically generated">
              <a:extLst>
                <a:ext uri="{FF2B5EF4-FFF2-40B4-BE49-F238E27FC236}">
                  <a16:creationId xmlns:a16="http://schemas.microsoft.com/office/drawing/2014/main" id="{E733C48B-5D74-478D-9B0B-C501008C4B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17" b="34791"/>
            <a:stretch/>
          </p:blipFill>
          <p:spPr>
            <a:xfrm>
              <a:off x="1124775" y="4532663"/>
              <a:ext cx="3810000" cy="13255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401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FTC Exam Questions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43F3DD-1F1C-4F3D-9496-0399DD021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274" y="1325810"/>
            <a:ext cx="8631808" cy="50527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23818" y="1690688"/>
            <a:ext cx="4075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2012 AB 1 / BC 1 </a:t>
            </a:r>
          </a:p>
        </p:txBody>
      </p:sp>
    </p:spTree>
    <p:extLst>
      <p:ext uri="{BB962C8B-B14F-4D97-AF65-F5344CB8AC3E}">
        <p14:creationId xmlns:p14="http://schemas.microsoft.com/office/powerpoint/2010/main" val="130069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FTC Exam Questions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5402ADA-73B4-42E4-8264-7AED2F6EB172}"/>
              </a:ext>
            </a:extLst>
          </p:cNvPr>
          <p:cNvGrpSpPr/>
          <p:nvPr/>
        </p:nvGrpSpPr>
        <p:grpSpPr>
          <a:xfrm>
            <a:off x="1366374" y="2235201"/>
            <a:ext cx="8631808" cy="616982"/>
            <a:chOff x="1366374" y="2235201"/>
            <a:chExt cx="8631808" cy="61698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C43F3DD-1F1C-4F3D-9496-0399DD0218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8500" b="71697"/>
            <a:stretch/>
          </p:blipFill>
          <p:spPr>
            <a:xfrm>
              <a:off x="1366374" y="2235201"/>
              <a:ext cx="8631808" cy="4953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F63E927-1FAA-4232-A51F-482A21006CE0}"/>
                </a:ext>
              </a:extLst>
            </p:cNvPr>
            <p:cNvSpPr txBox="1"/>
            <p:nvPr/>
          </p:nvSpPr>
          <p:spPr>
            <a:xfrm>
              <a:off x="6908800" y="2482851"/>
              <a:ext cx="24003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23818" y="1690688"/>
            <a:ext cx="4075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2012 AB 1 / BC 1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B37CC9-A78A-4326-8DB4-7E6991ECBB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510" b="37158"/>
          <a:stretch/>
        </p:blipFill>
        <p:spPr>
          <a:xfrm>
            <a:off x="1061574" y="3099833"/>
            <a:ext cx="8631808" cy="774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871C52-B181-4EDA-AA03-58BD0FBB91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761" y="4122183"/>
            <a:ext cx="8297433" cy="12260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090846-F810-40EE-8E64-3EED4B027C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4432" y="1324527"/>
            <a:ext cx="5315692" cy="8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65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FTC Exam Questions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23818" y="1690688"/>
            <a:ext cx="114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2006 AB4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5612B56-94D4-46B9-8E19-49E026876C40}"/>
              </a:ext>
            </a:extLst>
          </p:cNvPr>
          <p:cNvGrpSpPr/>
          <p:nvPr/>
        </p:nvGrpSpPr>
        <p:grpSpPr>
          <a:xfrm>
            <a:off x="1127018" y="2123520"/>
            <a:ext cx="8817571" cy="3591427"/>
            <a:chOff x="4009918" y="2771582"/>
            <a:chExt cx="8817571" cy="359142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F731E18-2226-4CC2-9946-9B3B2BEE1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09918" y="2771582"/>
              <a:ext cx="8817571" cy="359142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373B35-F8EA-4E1C-9F24-85D42BB79D88}"/>
                </a:ext>
              </a:extLst>
            </p:cNvPr>
            <p:cNvSpPr txBox="1"/>
            <p:nvPr/>
          </p:nvSpPr>
          <p:spPr>
            <a:xfrm>
              <a:off x="4470400" y="5008046"/>
              <a:ext cx="74803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9446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FTC Exam Questions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23818" y="1690688"/>
            <a:ext cx="114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2006 AB4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731E18-2226-4CC2-9946-9B3B2BEE1E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4468"/>
          <a:stretch/>
        </p:blipFill>
        <p:spPr>
          <a:xfrm>
            <a:off x="923818" y="2656920"/>
            <a:ext cx="8817571" cy="9169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B7908E-3B9B-4541-BEEB-7910875ECB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3029" y="4356245"/>
            <a:ext cx="7579148" cy="1894786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28F4420-0064-4BA4-99DE-C00B877336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6632531"/>
              </p:ext>
            </p:extLst>
          </p:nvPr>
        </p:nvGraphicFramePr>
        <p:xfrm>
          <a:off x="3369118" y="3595836"/>
          <a:ext cx="32131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Equation" r:id="rId6" imgW="3213000" imgH="596880" progId="Equation.DSMT4">
                  <p:embed/>
                </p:oleObj>
              </mc:Choice>
              <mc:Fallback>
                <p:oleObj name="Equation" r:id="rId6" imgW="3213000" imgH="59688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D28F4420-0064-4BA4-99DE-C00B877336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69118" y="3595836"/>
                        <a:ext cx="3213100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DC14549-8DAE-4F26-9E9D-7E501A574502}"/>
              </a:ext>
            </a:extLst>
          </p:cNvPr>
          <p:cNvSpPr/>
          <p:nvPr/>
        </p:nvSpPr>
        <p:spPr>
          <a:xfrm>
            <a:off x="2566147" y="5887570"/>
            <a:ext cx="1308100" cy="36160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F82D0A-7E23-41AC-ACC7-E2A336E1F4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0100" y="1278061"/>
            <a:ext cx="6363588" cy="121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64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FTC Exam Questions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F08CD4-71C2-4A1C-A3F9-ECA97182A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341" y="1537595"/>
            <a:ext cx="10018841" cy="495369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23818" y="1690688"/>
            <a:ext cx="199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2005 AB 5 / BC 5</a:t>
            </a:r>
          </a:p>
        </p:txBody>
      </p:sp>
    </p:spTree>
    <p:extLst>
      <p:ext uri="{BB962C8B-B14F-4D97-AF65-F5344CB8AC3E}">
        <p14:creationId xmlns:p14="http://schemas.microsoft.com/office/powerpoint/2010/main" val="115355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FTC Exam Questions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F08CD4-71C2-4A1C-A3F9-ECA97182AB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4127"/>
          <a:stretch/>
        </p:blipFill>
        <p:spPr>
          <a:xfrm>
            <a:off x="1249341" y="1486795"/>
            <a:ext cx="10018841" cy="22724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23818" y="1690688"/>
            <a:ext cx="199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2005 AB 5 / BC 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27B5B5-4EEE-46CC-B495-0346A61237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9541" b="12595"/>
          <a:stretch/>
        </p:blipFill>
        <p:spPr>
          <a:xfrm>
            <a:off x="1249341" y="3971050"/>
            <a:ext cx="10018841" cy="8849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9186C9-5FC2-41BE-954E-6CA2D4143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3321" y="5067830"/>
            <a:ext cx="8730881" cy="118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46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FTC Exam Questions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23818" y="1690688"/>
            <a:ext cx="1451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2012 BC 28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2B655B-B26A-41DD-9011-0EDA36CE5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457" y="2060020"/>
            <a:ext cx="9870231" cy="191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79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FTC Exam Questions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0F0DA7-6E54-4607-ACE7-544D0B32F2BA}"/>
              </a:ext>
            </a:extLst>
          </p:cNvPr>
          <p:cNvSpPr txBox="1"/>
          <p:nvPr/>
        </p:nvSpPr>
        <p:spPr>
          <a:xfrm flipH="1">
            <a:off x="923818" y="1690688"/>
            <a:ext cx="714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Fake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EF49C3D7-A927-47D2-9615-1AF4FB9254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2143086"/>
          <a:ext cx="23114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Equation" r:id="rId4" imgW="2311200" imgH="965160" progId="Equation.DSMT4">
                  <p:embed/>
                </p:oleObj>
              </mc:Choice>
              <mc:Fallback>
                <p:oleObj name="Equation" r:id="rId4" imgW="2311200" imgH="96516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EF49C3D7-A927-47D2-9615-1AF4FB9254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86000" y="2143086"/>
                        <a:ext cx="2311400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F177349F-2DEA-4387-B061-484B80E88D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3357046"/>
          <a:ext cx="41910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Equation" r:id="rId6" imgW="4190760" imgH="787320" progId="Equation.DSMT4">
                  <p:embed/>
                </p:oleObj>
              </mc:Choice>
              <mc:Fallback>
                <p:oleObj name="Equation" r:id="rId6" imgW="4190760" imgH="78732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F177349F-2DEA-4387-B061-484B80E88D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86000" y="3357046"/>
                        <a:ext cx="41910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15875F1B-817C-4E90-9B4E-C6B85807E5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57750" y="2238375"/>
          <a:ext cx="17907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Equation" r:id="rId8" imgW="1790640" imgH="774360" progId="Equation.DSMT4">
                  <p:embed/>
                </p:oleObj>
              </mc:Choice>
              <mc:Fallback>
                <p:oleObj name="Equation" r:id="rId8" imgW="1790640" imgH="77436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15875F1B-817C-4E90-9B4E-C6B85807E5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857750" y="2238375"/>
                        <a:ext cx="1790700" cy="774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327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568-7B75-4FE0-A6E4-33045917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MVT Exam 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4F78E2-56D1-46B7-BF5B-E6FA82FBD36C}"/>
              </a:ext>
            </a:extLst>
          </p:cNvPr>
          <p:cNvSpPr txBox="1"/>
          <p:nvPr/>
        </p:nvSpPr>
        <p:spPr>
          <a:xfrm>
            <a:off x="2006600" y="3086100"/>
            <a:ext cx="72674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omic Sans MS" panose="030F0702030302020204" pitchFamily="66" charset="0"/>
              </a:rPr>
              <a:t>Discussion, comments,  and questions on the FTC</a:t>
            </a:r>
          </a:p>
        </p:txBody>
      </p:sp>
    </p:spTree>
    <p:extLst>
      <p:ext uri="{BB962C8B-B14F-4D97-AF65-F5344CB8AC3E}">
        <p14:creationId xmlns:p14="http://schemas.microsoft.com/office/powerpoint/2010/main" val="1042184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7E586-8C4F-4B79-8C02-F7BC786040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latin typeface="Copperplate Gothic Bold" panose="020E0705020206020404" pitchFamily="34" charset="0"/>
              </a:rPr>
            </a:br>
            <a:br>
              <a:rPr lang="en-US" dirty="0">
                <a:latin typeface="Copperplate Gothic Bold" panose="020E0705020206020404" pitchFamily="34" charset="0"/>
              </a:rPr>
            </a:br>
            <a:br>
              <a:rPr lang="en-US" dirty="0">
                <a:latin typeface="Copperplate Gothic Bold" panose="020E0705020206020404" pitchFamily="34" charset="0"/>
              </a:rPr>
            </a:br>
            <a:r>
              <a:rPr lang="en-US" dirty="0">
                <a:latin typeface="Copperplate Gothic Bold" panose="020E0705020206020404" pitchFamily="34" charset="0"/>
              </a:rPr>
              <a:t>From the MVT</a:t>
            </a:r>
            <a:br>
              <a:rPr lang="en-US" dirty="0">
                <a:latin typeface="Copperplate Gothic Bold" panose="020E0705020206020404" pitchFamily="34" charset="0"/>
              </a:rPr>
            </a:br>
            <a:r>
              <a:rPr lang="en-US" dirty="0">
                <a:latin typeface="Copperplate Gothic Bold" panose="020E0705020206020404" pitchFamily="34" charset="0"/>
              </a:rPr>
              <a:t>to the FTC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ED5FFD-F74D-420A-AAF6-6CE5FE114E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Copperplate Gothic Bold" panose="020E0705020206020404" pitchFamily="34" charset="0"/>
              </a:rPr>
              <a:t>Presented by Lin McMullin</a:t>
            </a:r>
          </a:p>
          <a:p>
            <a:r>
              <a:rPr lang="en-US" dirty="0">
                <a:latin typeface="Copperplate Gothic Bold" panose="020E0705020206020404" pitchFamily="34" charset="0"/>
              </a:rPr>
              <a:t>Mass Insight Fall Conference </a:t>
            </a:r>
          </a:p>
          <a:p>
            <a:r>
              <a:rPr lang="en-US">
                <a:latin typeface="Copperplate Gothic Bold" panose="020E0705020206020404" pitchFamily="34" charset="0"/>
              </a:rPr>
              <a:t>November 2020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960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835FEF-6C59-414F-BD2D-057950CBAEF0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Lin McMullin</a:t>
            </a:r>
          </a:p>
          <a:p>
            <a:r>
              <a:rPr lang="en-US" dirty="0"/>
              <a:t>Moderator, AP Calculus Community</a:t>
            </a:r>
          </a:p>
          <a:p>
            <a:r>
              <a:rPr lang="en-US" dirty="0"/>
              <a:t>AP Calculus AB &amp; BC teacher for 30 years</a:t>
            </a:r>
          </a:p>
          <a:p>
            <a:r>
              <a:rPr lang="en-US" dirty="0"/>
              <a:t>AP Consultant since 1991</a:t>
            </a:r>
          </a:p>
          <a:p>
            <a:r>
              <a:rPr lang="en-US" dirty="0"/>
              <a:t>National Director of Mathematical Programs for the National Math and Science Initiative (2008 – 20012) </a:t>
            </a:r>
          </a:p>
          <a:p>
            <a:r>
              <a:rPr lang="en-US" dirty="0"/>
              <a:t>Author of </a:t>
            </a:r>
            <a:r>
              <a:rPr lang="en-US" i="1" dirty="0"/>
              <a:t>Teaching AP Calculus</a:t>
            </a:r>
            <a:r>
              <a:rPr lang="en-US" dirty="0"/>
              <a:t> </a:t>
            </a:r>
          </a:p>
          <a:p>
            <a:r>
              <a:rPr lang="en-US" dirty="0"/>
              <a:t>Blogger at </a:t>
            </a:r>
            <a:r>
              <a:rPr lang="en-US" dirty="0">
                <a:hlinkClick r:id="rId3"/>
              </a:rPr>
              <a:t>TeachingCalculus.com</a:t>
            </a:r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  <a:p>
            <a:r>
              <a:rPr lang="en-US" dirty="0"/>
              <a:t>Links to resources for this session and a copy </a:t>
            </a:r>
            <a:r>
              <a:rPr lang="en-US"/>
              <a:t>of the </a:t>
            </a:r>
            <a:r>
              <a:rPr lang="en-US" dirty="0"/>
              <a:t>PowerPoint slides may be found here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 </a:t>
            </a:r>
            <a:r>
              <a:rPr lang="en-US" sz="2000" dirty="0">
                <a:hlinkClick r:id="rId3"/>
              </a:rPr>
              <a:t>www.TeachingCalculus.com</a:t>
            </a:r>
            <a:r>
              <a:rPr lang="en-US" sz="2000" dirty="0"/>
              <a:t> &gt; Presentations &gt; Mass Insight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AB56ED-16FF-4448-8E20-CBB33E0EC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45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D1598E-477C-854B-84F4-20BE741FC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11" y="555809"/>
            <a:ext cx="3741179" cy="581698"/>
          </a:xfrm>
        </p:spPr>
        <p:txBody>
          <a:bodyPr/>
          <a:lstStyle/>
          <a:p>
            <a:r>
              <a:rPr lang="en-US" dirty="0"/>
              <a:t>Welcome!</a:t>
            </a:r>
          </a:p>
        </p:txBody>
      </p:sp>
      <p:pic>
        <p:nvPicPr>
          <p:cNvPr id="8" name="Content Placeholder 7" descr="A person wearing glasses posing for the camera&#10;&#10;Description automatically generated">
            <a:extLst>
              <a:ext uri="{FF2B5EF4-FFF2-40B4-BE49-F238E27FC236}">
                <a16:creationId xmlns:a16="http://schemas.microsoft.com/office/drawing/2014/main" id="{9350C0C4-EFE9-4490-AB81-DB782F808298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4"/>
          <a:stretch>
            <a:fillRect/>
          </a:stretch>
        </p:blipFill>
        <p:spPr>
          <a:xfrm>
            <a:off x="763265" y="2416915"/>
            <a:ext cx="2536625" cy="3511186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2964A12-DCE9-4A78-ABC4-5554D0D0DF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8492" y="1161756"/>
            <a:ext cx="3741738" cy="674031"/>
          </a:xfrm>
        </p:spPr>
        <p:txBody>
          <a:bodyPr/>
          <a:lstStyle/>
          <a:p>
            <a:r>
              <a:rPr lang="en-US" dirty="0"/>
              <a:t>AP Calculus AB &amp; BC: Reviewing for the Exam</a:t>
            </a:r>
          </a:p>
        </p:txBody>
      </p:sp>
    </p:spTree>
    <p:extLst>
      <p:ext uri="{BB962C8B-B14F-4D97-AF65-F5344CB8AC3E}">
        <p14:creationId xmlns:p14="http://schemas.microsoft.com/office/powerpoint/2010/main" val="404756651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509</TotalTime>
  <Words>1921</Words>
  <Application>Microsoft Office PowerPoint</Application>
  <PresentationFormat>Widescreen</PresentationFormat>
  <Paragraphs>356</Paragraphs>
  <Slides>45</Slides>
  <Notes>45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8" baseType="lpstr">
      <vt:lpstr>Arial</vt:lpstr>
      <vt:lpstr>Calibri</vt:lpstr>
      <vt:lpstr>Calibri Light</vt:lpstr>
      <vt:lpstr>Cambria Math</vt:lpstr>
      <vt:lpstr>Comic Sans MS</vt:lpstr>
      <vt:lpstr>Copperplate Gothic Bold</vt:lpstr>
      <vt:lpstr>Roboto</vt:lpstr>
      <vt:lpstr>Roboto Slab</vt:lpstr>
      <vt:lpstr>Times New Roman</vt:lpstr>
      <vt:lpstr>Wingdings 3</vt:lpstr>
      <vt:lpstr>Facet</vt:lpstr>
      <vt:lpstr>Equation</vt:lpstr>
      <vt:lpstr>MathType 6.0 Equation</vt:lpstr>
      <vt:lpstr>   From the MVT to the FTC </vt:lpstr>
      <vt:lpstr>Welcome!</vt:lpstr>
      <vt:lpstr>From the MVT to the FTC</vt:lpstr>
      <vt:lpstr>Discovering the MVT</vt:lpstr>
      <vt:lpstr>Discovering the MVT</vt:lpstr>
      <vt:lpstr>Fermat’s Theorem</vt:lpstr>
      <vt:lpstr>Rolle’s Theorem</vt:lpstr>
      <vt:lpstr>The Mean Value Theorem</vt:lpstr>
      <vt:lpstr>The Mean Value Theorem</vt:lpstr>
      <vt:lpstr>The Mean Value Theorem</vt:lpstr>
      <vt:lpstr>The Mean Value Theorem</vt:lpstr>
      <vt:lpstr>MVT Exam Questions</vt:lpstr>
      <vt:lpstr>MVT Exam Questions</vt:lpstr>
      <vt:lpstr>MVT Exam Questions</vt:lpstr>
      <vt:lpstr>MVT Exam Questions</vt:lpstr>
      <vt:lpstr>MVT Exam Questions</vt:lpstr>
      <vt:lpstr>MVT Exam Questions</vt:lpstr>
      <vt:lpstr>MVT Exam Questions</vt:lpstr>
      <vt:lpstr>Riemann Sum</vt:lpstr>
      <vt:lpstr>Riemann Sum</vt:lpstr>
      <vt:lpstr>Riemann Sum</vt:lpstr>
      <vt:lpstr>Riemann Sum</vt:lpstr>
      <vt:lpstr>Fundamental Theorem of Calculus</vt:lpstr>
      <vt:lpstr>Fundamental Theorem of Calculus</vt:lpstr>
      <vt:lpstr>Fundamental Theorem of Calculus - 2</vt:lpstr>
      <vt:lpstr>Fundamental Theorem of Calculus - 2</vt:lpstr>
      <vt:lpstr>Fundamental Theorem of Calculus - 2</vt:lpstr>
      <vt:lpstr>Integration Itineraries </vt:lpstr>
      <vt:lpstr>FTC Exam Questions</vt:lpstr>
      <vt:lpstr>FTC Exam Questions</vt:lpstr>
      <vt:lpstr>FTC Exam Questions</vt:lpstr>
      <vt:lpstr>FTC Exam Questions</vt:lpstr>
      <vt:lpstr>FTC Exam Questions</vt:lpstr>
      <vt:lpstr>FTC Exam Questions</vt:lpstr>
      <vt:lpstr>FTC Exam Questions</vt:lpstr>
      <vt:lpstr>FTC Exam Questions</vt:lpstr>
      <vt:lpstr>FTC Exam Questions</vt:lpstr>
      <vt:lpstr>FTC Exam Questions</vt:lpstr>
      <vt:lpstr>FTC Exam Questions</vt:lpstr>
      <vt:lpstr>FTC Exam Questions</vt:lpstr>
      <vt:lpstr>FTC Exam Questions</vt:lpstr>
      <vt:lpstr>FTC Exam Questions</vt:lpstr>
      <vt:lpstr>MVT Exam Questions</vt:lpstr>
      <vt:lpstr>   From the MVT to the FTC </vt:lpstr>
      <vt:lpstr>Welcome!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the MVT to the FTC</dc:title>
  <dc:creator>Lin McMullin</dc:creator>
  <cp:lastModifiedBy>Lin McMullin</cp:lastModifiedBy>
  <cp:revision>1</cp:revision>
  <dcterms:created xsi:type="dcterms:W3CDTF">2020-09-26T15:09:01Z</dcterms:created>
  <dcterms:modified xsi:type="dcterms:W3CDTF">2020-11-14T01:42:53Z</dcterms:modified>
</cp:coreProperties>
</file>