
<file path=[Content_Types].xml><?xml version="1.0" encoding="utf-8"?>
<Types xmlns="http://schemas.openxmlformats.org/package/2006/content-types">
  <Default Extension="bin" ContentType="application/vnd.openxmlformats-officedocument.oleObject"/>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5.xml" ContentType="application/vnd.openxmlformats-officedocument.theme+xml"/>
  <Override PartName="/ppt/slideLayouts/slideLayout23.xml" ContentType="application/vnd.openxmlformats-officedocument.presentationml.slideLayout+xml"/>
  <Override PartName="/ppt/theme/theme6.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7.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 id="2147483709" r:id="rId2"/>
    <p:sldMasterId id="2147483789" r:id="rId3"/>
    <p:sldMasterId id="2147483731" r:id="rId4"/>
    <p:sldMasterId id="2147483800" r:id="rId5"/>
    <p:sldMasterId id="2147483803" r:id="rId6"/>
    <p:sldMasterId id="2147483805" r:id="rId7"/>
    <p:sldMasterId id="2147483853" r:id="rId8"/>
  </p:sldMasterIdLst>
  <p:notesMasterIdLst>
    <p:notesMasterId r:id="rId87"/>
  </p:notesMasterIdLst>
  <p:handoutMasterIdLst>
    <p:handoutMasterId r:id="rId88"/>
  </p:handoutMasterIdLst>
  <p:sldIdLst>
    <p:sldId id="476" r:id="rId9"/>
    <p:sldId id="378" r:id="rId10"/>
    <p:sldId id="382" r:id="rId11"/>
    <p:sldId id="377" r:id="rId12"/>
    <p:sldId id="381" r:id="rId13"/>
    <p:sldId id="396" r:id="rId14"/>
    <p:sldId id="452" r:id="rId15"/>
    <p:sldId id="453" r:id="rId16"/>
    <p:sldId id="387" r:id="rId17"/>
    <p:sldId id="388" r:id="rId18"/>
    <p:sldId id="450" r:id="rId19"/>
    <p:sldId id="435" r:id="rId20"/>
    <p:sldId id="389" r:id="rId21"/>
    <p:sldId id="466" r:id="rId22"/>
    <p:sldId id="479" r:id="rId23"/>
    <p:sldId id="391" r:id="rId24"/>
    <p:sldId id="478" r:id="rId25"/>
    <p:sldId id="455" r:id="rId26"/>
    <p:sldId id="392" r:id="rId27"/>
    <p:sldId id="393" r:id="rId28"/>
    <p:sldId id="394" r:id="rId29"/>
    <p:sldId id="395" r:id="rId30"/>
    <p:sldId id="467" r:id="rId31"/>
    <p:sldId id="457" r:id="rId32"/>
    <p:sldId id="405" r:id="rId33"/>
    <p:sldId id="406" r:id="rId34"/>
    <p:sldId id="407" r:id="rId35"/>
    <p:sldId id="408" r:id="rId36"/>
    <p:sldId id="409" r:id="rId37"/>
    <p:sldId id="469" r:id="rId38"/>
    <p:sldId id="456" r:id="rId39"/>
    <p:sldId id="397" r:id="rId40"/>
    <p:sldId id="398" r:id="rId41"/>
    <p:sldId id="399" r:id="rId42"/>
    <p:sldId id="400" r:id="rId43"/>
    <p:sldId id="401" r:id="rId44"/>
    <p:sldId id="402" r:id="rId45"/>
    <p:sldId id="403" r:id="rId46"/>
    <p:sldId id="404" r:id="rId47"/>
    <p:sldId id="468" r:id="rId48"/>
    <p:sldId id="459" r:id="rId49"/>
    <p:sldId id="414" r:id="rId50"/>
    <p:sldId id="415" r:id="rId51"/>
    <p:sldId id="416" r:id="rId52"/>
    <p:sldId id="471" r:id="rId53"/>
    <p:sldId id="461" r:id="rId54"/>
    <p:sldId id="417" r:id="rId55"/>
    <p:sldId id="418" r:id="rId56"/>
    <p:sldId id="419" r:id="rId57"/>
    <p:sldId id="420" r:id="rId58"/>
    <p:sldId id="422" r:id="rId59"/>
    <p:sldId id="472" r:id="rId60"/>
    <p:sldId id="458" r:id="rId61"/>
    <p:sldId id="410" r:id="rId62"/>
    <p:sldId id="475" r:id="rId63"/>
    <p:sldId id="411" r:id="rId64"/>
    <p:sldId id="412" r:id="rId65"/>
    <p:sldId id="413" r:id="rId66"/>
    <p:sldId id="470" r:id="rId67"/>
    <p:sldId id="462" r:id="rId68"/>
    <p:sldId id="421" r:id="rId69"/>
    <p:sldId id="436" r:id="rId70"/>
    <p:sldId id="437" r:id="rId71"/>
    <p:sldId id="438" r:id="rId72"/>
    <p:sldId id="473" r:id="rId73"/>
    <p:sldId id="463" r:id="rId74"/>
    <p:sldId id="439" r:id="rId75"/>
    <p:sldId id="440" r:id="rId76"/>
    <p:sldId id="441" r:id="rId77"/>
    <p:sldId id="442" r:id="rId78"/>
    <p:sldId id="464" r:id="rId79"/>
    <p:sldId id="443" r:id="rId80"/>
    <p:sldId id="444" r:id="rId81"/>
    <p:sldId id="445" r:id="rId82"/>
    <p:sldId id="446" r:id="rId83"/>
    <p:sldId id="447" r:id="rId84"/>
    <p:sldId id="474" r:id="rId85"/>
    <p:sldId id="477" r:id="rId8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2B60F0B-6DF2-4B79-B245-CC2AB868523A}">
          <p14:sldIdLst>
            <p14:sldId id="476"/>
            <p14:sldId id="378"/>
            <p14:sldId id="382"/>
            <p14:sldId id="377"/>
            <p14:sldId id="381"/>
            <p14:sldId id="396"/>
            <p14:sldId id="452"/>
            <p14:sldId id="453"/>
            <p14:sldId id="387"/>
            <p14:sldId id="388"/>
            <p14:sldId id="450"/>
            <p14:sldId id="435"/>
            <p14:sldId id="389"/>
            <p14:sldId id="466"/>
            <p14:sldId id="479"/>
            <p14:sldId id="391"/>
          </p14:sldIdLst>
        </p14:section>
        <p14:section name="Summary Section" id="{14FE1443-3DC0-453E-B696-3E11DD2B086F}">
          <p14:sldIdLst>
            <p14:sldId id="478"/>
          </p14:sldIdLst>
        </p14:section>
        <p14:section name="Type Question 1  Rate and Accumulation " id="{82C1A631-98BE-4D43-B3B1-92E17AE72D14}">
          <p14:sldIdLst>
            <p14:sldId id="455"/>
            <p14:sldId id="392"/>
            <p14:sldId id="393"/>
            <p14:sldId id="394"/>
            <p14:sldId id="395"/>
            <p14:sldId id="467"/>
          </p14:sldIdLst>
        </p14:section>
        <p14:section name="Type Question 2  Linear Motion" id="{8CD39E9C-2780-4F7A-9EBA-9198F61EBAC4}">
          <p14:sldIdLst>
            <p14:sldId id="457"/>
            <p14:sldId id="405"/>
            <p14:sldId id="406"/>
            <p14:sldId id="407"/>
            <p14:sldId id="408"/>
            <p14:sldId id="409"/>
            <p14:sldId id="469"/>
          </p14:sldIdLst>
        </p14:section>
        <p14:section name="Type Question 3  Function / graph Analysis" id="{4F41BFF1-896E-4049-8A61-33EC998476C0}">
          <p14:sldIdLst>
            <p14:sldId id="456"/>
            <p14:sldId id="397"/>
            <p14:sldId id="398"/>
            <p14:sldId id="399"/>
            <p14:sldId id="400"/>
            <p14:sldId id="401"/>
            <p14:sldId id="402"/>
            <p14:sldId id="403"/>
            <p14:sldId id="404"/>
            <p14:sldId id="468"/>
          </p14:sldIdLst>
        </p14:section>
        <p14:section name="Type Question 4  Area / Volume Questions" id="{B9C55577-7466-45AE-BF9B-664933760D60}">
          <p14:sldIdLst>
            <p14:sldId id="459"/>
            <p14:sldId id="414"/>
            <p14:sldId id="415"/>
            <p14:sldId id="416"/>
            <p14:sldId id="471"/>
          </p14:sldIdLst>
        </p14:section>
        <p14:section name="Type Question 5  Table / Riemann Sums" id="{E490BA25-6192-4BA4-A1DC-40DA15F3ED6A}">
          <p14:sldIdLst>
            <p14:sldId id="461"/>
            <p14:sldId id="417"/>
            <p14:sldId id="418"/>
            <p14:sldId id="419"/>
            <p14:sldId id="420"/>
            <p14:sldId id="422"/>
            <p14:sldId id="472"/>
          </p14:sldIdLst>
        </p14:section>
        <p14:section name="Type Question 6  Differential Equation" id="{363FADBA-2DBC-4F04-8FDD-E793C25F09CE}">
          <p14:sldIdLst>
            <p14:sldId id="458"/>
            <p14:sldId id="410"/>
            <p14:sldId id="475"/>
            <p14:sldId id="411"/>
            <p14:sldId id="412"/>
            <p14:sldId id="413"/>
            <p14:sldId id="470"/>
          </p14:sldIdLst>
        </p14:section>
        <p14:section name="Type Question 7  Miscellaneous" id="{0080EC34-E660-45A0-B38F-D9F110C8B493}">
          <p14:sldIdLst>
            <p14:sldId id="462"/>
            <p14:sldId id="421"/>
            <p14:sldId id="436"/>
            <p14:sldId id="437"/>
            <p14:sldId id="438"/>
            <p14:sldId id="473"/>
          </p14:sldIdLst>
        </p14:section>
        <p14:section name="Type Question 9  Polar Equations " id="{65FF69A0-7D91-4291-BFD7-0F80ACCE27D7}">
          <p14:sldIdLst>
            <p14:sldId id="463"/>
            <p14:sldId id="439"/>
            <p14:sldId id="440"/>
            <p14:sldId id="441"/>
            <p14:sldId id="442"/>
          </p14:sldIdLst>
        </p14:section>
        <p14:section name="Type Question 10  Sequences &amp; Series" id="{879B4E02-8430-4C47-A2F4-9A9256A7AC65}">
          <p14:sldIdLst>
            <p14:sldId id="464"/>
            <p14:sldId id="443"/>
            <p14:sldId id="444"/>
            <p14:sldId id="445"/>
            <p14:sldId id="446"/>
            <p14:sldId id="447"/>
            <p14:sldId id="474"/>
            <p14:sldId id="477"/>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iedermann, Edward" initials="BE" lastIdx="4" clrIdx="0"/>
  <p:cmAuthor id="2" name="jclewley" initials="j" lastIdx="4" clrIdx="1"/>
  <p:cmAuthor id="3" name="Keefe, Ana" initials="KA" lastIdx="5"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432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D9BAE3-CF36-4B88-97DE-9D9325D74771}" v="343" dt="2020-11-12T23:42:14.81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26" autoAdjust="0"/>
    <p:restoredTop sz="69686" autoAdjust="0"/>
  </p:normalViewPr>
  <p:slideViewPr>
    <p:cSldViewPr snapToGrid="0" snapToObjects="1">
      <p:cViewPr varScale="1">
        <p:scale>
          <a:sx n="63" d="100"/>
          <a:sy n="63" d="100"/>
        </p:scale>
        <p:origin x="90" y="66"/>
      </p:cViewPr>
      <p:guideLst>
        <p:guide orient="horz" pos="2160"/>
        <p:guide pos="3840"/>
      </p:guideLst>
    </p:cSldViewPr>
  </p:slideViewPr>
  <p:notesTextViewPr>
    <p:cViewPr>
      <p:scale>
        <a:sx n="3" d="2"/>
        <a:sy n="3" d="2"/>
      </p:scale>
      <p:origin x="0" y="0"/>
    </p:cViewPr>
  </p:notesTextViewPr>
  <p:sorterViewPr>
    <p:cViewPr varScale="1">
      <p:scale>
        <a:sx n="100" d="100"/>
        <a:sy n="100" d="100"/>
      </p:scale>
      <p:origin x="0" y="-3672"/>
    </p:cViewPr>
  </p:sorterViewPr>
  <p:notesViewPr>
    <p:cSldViewPr snapToGrid="0" snapToObjects="1">
      <p:cViewPr varScale="1">
        <p:scale>
          <a:sx n="169" d="100"/>
          <a:sy n="169" d="100"/>
        </p:scale>
        <p:origin x="6568" y="19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slide" Target="slides/slide47.xml"/><Relationship Id="rId63" Type="http://schemas.openxmlformats.org/officeDocument/2006/relationships/slide" Target="slides/slide55.xml"/><Relationship Id="rId68" Type="http://schemas.openxmlformats.org/officeDocument/2006/relationships/slide" Target="slides/slide60.xml"/><Relationship Id="rId76" Type="http://schemas.openxmlformats.org/officeDocument/2006/relationships/slide" Target="slides/slide68.xml"/><Relationship Id="rId84" Type="http://schemas.openxmlformats.org/officeDocument/2006/relationships/slide" Target="slides/slide76.xml"/><Relationship Id="rId89" Type="http://schemas.openxmlformats.org/officeDocument/2006/relationships/commentAuthors" Target="commentAuthors.xml"/><Relationship Id="rId7" Type="http://schemas.openxmlformats.org/officeDocument/2006/relationships/slideMaster" Target="slideMasters/slideMaster7.xml"/><Relationship Id="rId71" Type="http://schemas.openxmlformats.org/officeDocument/2006/relationships/slide" Target="slides/slide63.xml"/><Relationship Id="rId92"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slide" Target="slides/slide58.xml"/><Relationship Id="rId74" Type="http://schemas.openxmlformats.org/officeDocument/2006/relationships/slide" Target="slides/slide66.xml"/><Relationship Id="rId79" Type="http://schemas.openxmlformats.org/officeDocument/2006/relationships/slide" Target="slides/slide71.xml"/><Relationship Id="rId87" Type="http://schemas.openxmlformats.org/officeDocument/2006/relationships/notesMaster" Target="notesMasters/notesMaster1.xml"/><Relationship Id="rId5" Type="http://schemas.openxmlformats.org/officeDocument/2006/relationships/slideMaster" Target="slideMasters/slideMaster5.xml"/><Relationship Id="rId61" Type="http://schemas.openxmlformats.org/officeDocument/2006/relationships/slide" Target="slides/slide53.xml"/><Relationship Id="rId82" Type="http://schemas.openxmlformats.org/officeDocument/2006/relationships/slide" Target="slides/slide74.xml"/><Relationship Id="rId90" Type="http://schemas.openxmlformats.org/officeDocument/2006/relationships/presProps" Target="presProps.xml"/><Relationship Id="rId95" Type="http://schemas.microsoft.com/office/2015/10/relationships/revisionInfo" Target="revisionInfo.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slide" Target="slides/slide61.xml"/><Relationship Id="rId77" Type="http://schemas.openxmlformats.org/officeDocument/2006/relationships/slide" Target="slides/slide69.xml"/><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slide" Target="slides/slide64.xml"/><Relationship Id="rId80" Type="http://schemas.openxmlformats.org/officeDocument/2006/relationships/slide" Target="slides/slide72.xml"/><Relationship Id="rId85" Type="http://schemas.openxmlformats.org/officeDocument/2006/relationships/slide" Target="slides/slide77.xml"/><Relationship Id="rId93"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slide" Target="slides/slide67.xml"/><Relationship Id="rId83" Type="http://schemas.openxmlformats.org/officeDocument/2006/relationships/slide" Target="slides/slide75.xml"/><Relationship Id="rId88" Type="http://schemas.openxmlformats.org/officeDocument/2006/relationships/handoutMaster" Target="handoutMasters/handoutMaster1.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slide" Target="slides/slide70.xml"/><Relationship Id="rId81" Type="http://schemas.openxmlformats.org/officeDocument/2006/relationships/slide" Target="slides/slide73.xml"/><Relationship Id="rId86" Type="http://schemas.openxmlformats.org/officeDocument/2006/relationships/slide" Target="slides/slide78.xml"/><Relationship Id="rId94" Type="http://schemas.microsoft.com/office/2016/11/relationships/changesInfo" Target="changesInfos/changesInfo1.xml"/><Relationship Id="rId4" Type="http://schemas.openxmlformats.org/officeDocument/2006/relationships/slideMaster" Target="slideMasters/slideMaster4.xml"/><Relationship Id="rId9"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n McMullin" userId="2012eb511a6bbdfc" providerId="LiveId" clId="{73D9BAE3-CF36-4B88-97DE-9D9325D74771}"/>
    <pc:docChg chg="undo custSel addSld delSld modSld sldOrd delMainMaster modMainMaster addSection delSection modSection">
      <pc:chgData name="Lin McMullin" userId="2012eb511a6bbdfc" providerId="LiveId" clId="{73D9BAE3-CF36-4B88-97DE-9D9325D74771}" dt="2020-11-12T23:42:38.287" v="3295"/>
      <pc:docMkLst>
        <pc:docMk/>
      </pc:docMkLst>
      <pc:sldChg chg="modSp mod">
        <pc:chgData name="Lin McMullin" userId="2012eb511a6bbdfc" providerId="LiveId" clId="{73D9BAE3-CF36-4B88-97DE-9D9325D74771}" dt="2020-10-13T17:26:24.953" v="96" actId="20577"/>
        <pc:sldMkLst>
          <pc:docMk/>
          <pc:sldMk cId="3069780642" sldId="377"/>
        </pc:sldMkLst>
        <pc:spChg chg="mod">
          <ac:chgData name="Lin McMullin" userId="2012eb511a6bbdfc" providerId="LiveId" clId="{73D9BAE3-CF36-4B88-97DE-9D9325D74771}" dt="2020-10-13T17:26:24.953" v="96" actId="20577"/>
          <ac:spMkLst>
            <pc:docMk/>
            <pc:sldMk cId="3069780642" sldId="377"/>
            <ac:spMk id="2" creationId="{E0C1DF1C-782E-4C66-BF59-591ECD7E3F7D}"/>
          </ac:spMkLst>
        </pc:spChg>
      </pc:sldChg>
      <pc:sldChg chg="modSp mod ord">
        <pc:chgData name="Lin McMullin" userId="2012eb511a6bbdfc" providerId="LiveId" clId="{73D9BAE3-CF36-4B88-97DE-9D9325D74771}" dt="2020-10-26T17:55:48.861" v="2397" actId="20577"/>
        <pc:sldMkLst>
          <pc:docMk/>
          <pc:sldMk cId="1251753240" sldId="378"/>
        </pc:sldMkLst>
        <pc:spChg chg="mod">
          <ac:chgData name="Lin McMullin" userId="2012eb511a6bbdfc" providerId="LiveId" clId="{73D9BAE3-CF36-4B88-97DE-9D9325D74771}" dt="2020-10-26T17:55:48.861" v="2397" actId="20577"/>
          <ac:spMkLst>
            <pc:docMk/>
            <pc:sldMk cId="1251753240" sldId="378"/>
            <ac:spMk id="2" creationId="{DF835FEF-6C59-414F-BD2D-057950CBAEF0}"/>
          </ac:spMkLst>
        </pc:spChg>
      </pc:sldChg>
      <pc:sldChg chg="modSp modAnim modNotesTx">
        <pc:chgData name="Lin McMullin" userId="2012eb511a6bbdfc" providerId="LiveId" clId="{73D9BAE3-CF36-4B88-97DE-9D9325D74771}" dt="2020-11-12T23:34:31.536" v="3228" actId="255"/>
        <pc:sldMkLst>
          <pc:docMk/>
          <pc:sldMk cId="2031174125" sldId="381"/>
        </pc:sldMkLst>
        <pc:spChg chg="mod">
          <ac:chgData name="Lin McMullin" userId="2012eb511a6bbdfc" providerId="LiveId" clId="{73D9BAE3-CF36-4B88-97DE-9D9325D74771}" dt="2020-11-12T23:34:31.536" v="3228" actId="255"/>
          <ac:spMkLst>
            <pc:docMk/>
            <pc:sldMk cId="2031174125" sldId="381"/>
            <ac:spMk id="2" creationId="{3C064CFC-E421-B943-BAB9-E3773734B192}"/>
          </ac:spMkLst>
        </pc:spChg>
      </pc:sldChg>
      <pc:sldChg chg="modSp mod">
        <pc:chgData name="Lin McMullin" userId="2012eb511a6bbdfc" providerId="LiveId" clId="{73D9BAE3-CF36-4B88-97DE-9D9325D74771}" dt="2020-11-12T19:21:31.834" v="2567" actId="20577"/>
        <pc:sldMkLst>
          <pc:docMk/>
          <pc:sldMk cId="3639359185" sldId="382"/>
        </pc:sldMkLst>
        <pc:spChg chg="mod">
          <ac:chgData name="Lin McMullin" userId="2012eb511a6bbdfc" providerId="LiveId" clId="{73D9BAE3-CF36-4B88-97DE-9D9325D74771}" dt="2020-11-12T19:21:31.834" v="2567" actId="20577"/>
          <ac:spMkLst>
            <pc:docMk/>
            <pc:sldMk cId="3639359185" sldId="382"/>
            <ac:spMk id="2" creationId="{A749C258-7ACB-CE49-AE1C-AA1E0D3D6715}"/>
          </ac:spMkLst>
        </pc:spChg>
      </pc:sldChg>
      <pc:sldChg chg="del">
        <pc:chgData name="Lin McMullin" userId="2012eb511a6bbdfc" providerId="LiveId" clId="{73D9BAE3-CF36-4B88-97DE-9D9325D74771}" dt="2020-10-13T18:05:50.497" v="452" actId="2696"/>
        <pc:sldMkLst>
          <pc:docMk/>
          <pc:sldMk cId="2900367175" sldId="385"/>
        </pc:sldMkLst>
      </pc:sldChg>
      <pc:sldChg chg="modSp modAnim">
        <pc:chgData name="Lin McMullin" userId="2012eb511a6bbdfc" providerId="LiveId" clId="{73D9BAE3-CF36-4B88-97DE-9D9325D74771}" dt="2020-11-12T19:37:27.785" v="2759"/>
        <pc:sldMkLst>
          <pc:docMk/>
          <pc:sldMk cId="790590388" sldId="387"/>
        </pc:sldMkLst>
        <pc:spChg chg="mod">
          <ac:chgData name="Lin McMullin" userId="2012eb511a6bbdfc" providerId="LiveId" clId="{73D9BAE3-CF36-4B88-97DE-9D9325D74771}" dt="2020-11-12T19:33:39.275" v="2756" actId="313"/>
          <ac:spMkLst>
            <pc:docMk/>
            <pc:sldMk cId="790590388" sldId="387"/>
            <ac:spMk id="2" creationId="{3C064CFC-E421-B943-BAB9-E3773734B192}"/>
          </ac:spMkLst>
        </pc:spChg>
      </pc:sldChg>
      <pc:sldChg chg="modSp mod">
        <pc:chgData name="Lin McMullin" userId="2012eb511a6bbdfc" providerId="LiveId" clId="{73D9BAE3-CF36-4B88-97DE-9D9325D74771}" dt="2020-10-22T17:45:55.127" v="1967" actId="20577"/>
        <pc:sldMkLst>
          <pc:docMk/>
          <pc:sldMk cId="1142337856" sldId="388"/>
        </pc:sldMkLst>
        <pc:spChg chg="mod">
          <ac:chgData name="Lin McMullin" userId="2012eb511a6bbdfc" providerId="LiveId" clId="{73D9BAE3-CF36-4B88-97DE-9D9325D74771}" dt="2020-10-22T17:45:55.127" v="1967" actId="20577"/>
          <ac:spMkLst>
            <pc:docMk/>
            <pc:sldMk cId="1142337856" sldId="388"/>
            <ac:spMk id="2" creationId="{3C064CFC-E421-B943-BAB9-E3773734B192}"/>
          </ac:spMkLst>
        </pc:spChg>
        <pc:spChg chg="mod">
          <ac:chgData name="Lin McMullin" userId="2012eb511a6bbdfc" providerId="LiveId" clId="{73D9BAE3-CF36-4B88-97DE-9D9325D74771}" dt="2020-10-13T17:37:16.225" v="253" actId="20577"/>
          <ac:spMkLst>
            <pc:docMk/>
            <pc:sldMk cId="1142337856" sldId="388"/>
            <ac:spMk id="8" creationId="{C65BF7DA-D0AC-4DCA-A924-3583444F27CD}"/>
          </ac:spMkLst>
        </pc:spChg>
      </pc:sldChg>
      <pc:sldChg chg="addSp delSp modSp mod modAnim">
        <pc:chgData name="Lin McMullin" userId="2012eb511a6bbdfc" providerId="LiveId" clId="{73D9BAE3-CF36-4B88-97DE-9D9325D74771}" dt="2020-11-01T17:49:21.487" v="2438"/>
        <pc:sldMkLst>
          <pc:docMk/>
          <pc:sldMk cId="3225685816" sldId="389"/>
        </pc:sldMkLst>
        <pc:spChg chg="del">
          <ac:chgData name="Lin McMullin" userId="2012eb511a6bbdfc" providerId="LiveId" clId="{73D9BAE3-CF36-4B88-97DE-9D9325D74771}" dt="2020-10-13T17:42:43.403" v="332" actId="21"/>
          <ac:spMkLst>
            <pc:docMk/>
            <pc:sldMk cId="3225685816" sldId="389"/>
            <ac:spMk id="5" creationId="{03961AF0-3A26-8D45-967A-8FAAE5B0D353}"/>
          </ac:spMkLst>
        </pc:spChg>
        <pc:spChg chg="add mod">
          <ac:chgData name="Lin McMullin" userId="2012eb511a6bbdfc" providerId="LiveId" clId="{73D9BAE3-CF36-4B88-97DE-9D9325D74771}" dt="2020-10-13T18:19:58.366" v="657" actId="1076"/>
          <ac:spMkLst>
            <pc:docMk/>
            <pc:sldMk cId="3225685816" sldId="389"/>
            <ac:spMk id="12" creationId="{B28A068B-987A-4E36-9EC6-79FB91FE54C1}"/>
          </ac:spMkLst>
        </pc:spChg>
        <pc:spChg chg="mod ord">
          <ac:chgData name="Lin McMullin" userId="2012eb511a6bbdfc" providerId="LiveId" clId="{73D9BAE3-CF36-4B88-97DE-9D9325D74771}" dt="2020-10-13T18:20:07.256" v="658" actId="1076"/>
          <ac:spMkLst>
            <pc:docMk/>
            <pc:sldMk cId="3225685816" sldId="389"/>
            <ac:spMk id="13" creationId="{91D66348-121F-4060-91FC-93F5B69C5528}"/>
          </ac:spMkLst>
        </pc:spChg>
        <pc:spChg chg="add del mod">
          <ac:chgData name="Lin McMullin" userId="2012eb511a6bbdfc" providerId="LiveId" clId="{73D9BAE3-CF36-4B88-97DE-9D9325D74771}" dt="2020-10-13T17:42:47.326" v="333" actId="21"/>
          <ac:spMkLst>
            <pc:docMk/>
            <pc:sldMk cId="3225685816" sldId="389"/>
            <ac:spMk id="14" creationId="{9D41A7E7-5D9B-4933-9098-45E95774C4A4}"/>
          </ac:spMkLst>
        </pc:spChg>
        <pc:spChg chg="add mod">
          <ac:chgData name="Lin McMullin" userId="2012eb511a6bbdfc" providerId="LiveId" clId="{73D9BAE3-CF36-4B88-97DE-9D9325D74771}" dt="2020-11-01T17:48:32.812" v="2435" actId="14100"/>
          <ac:spMkLst>
            <pc:docMk/>
            <pc:sldMk cId="3225685816" sldId="389"/>
            <ac:spMk id="14" creationId="{AD60B191-08A6-4C9F-9ED6-B3F8AC10C116}"/>
          </ac:spMkLst>
        </pc:spChg>
      </pc:sldChg>
      <pc:sldChg chg="modSp mod modAnim modNotesTx">
        <pc:chgData name="Lin McMullin" userId="2012eb511a6bbdfc" providerId="LiveId" clId="{73D9BAE3-CF36-4B88-97DE-9D9325D74771}" dt="2020-11-12T23:42:00.478" v="3293"/>
        <pc:sldMkLst>
          <pc:docMk/>
          <pc:sldMk cId="681917705" sldId="391"/>
        </pc:sldMkLst>
        <pc:spChg chg="mod">
          <ac:chgData name="Lin McMullin" userId="2012eb511a6bbdfc" providerId="LiveId" clId="{73D9BAE3-CF36-4B88-97DE-9D9325D74771}" dt="2020-11-12T23:40:44.248" v="3287" actId="20577"/>
          <ac:spMkLst>
            <pc:docMk/>
            <pc:sldMk cId="681917705" sldId="391"/>
            <ac:spMk id="2" creationId="{3C064CFC-E421-B943-BAB9-E3773734B192}"/>
          </ac:spMkLst>
        </pc:spChg>
      </pc:sldChg>
      <pc:sldChg chg="modNotesTx">
        <pc:chgData name="Lin McMullin" userId="2012eb511a6bbdfc" providerId="LiveId" clId="{73D9BAE3-CF36-4B88-97DE-9D9325D74771}" dt="2020-11-12T19:54:51.536" v="3227" actId="20577"/>
        <pc:sldMkLst>
          <pc:docMk/>
          <pc:sldMk cId="4073604681" sldId="392"/>
        </pc:sldMkLst>
      </pc:sldChg>
      <pc:sldChg chg="modSp mod">
        <pc:chgData name="Lin McMullin" userId="2012eb511a6bbdfc" providerId="LiveId" clId="{73D9BAE3-CF36-4B88-97DE-9D9325D74771}" dt="2020-11-01T17:57:24.088" v="2460" actId="1036"/>
        <pc:sldMkLst>
          <pc:docMk/>
          <pc:sldMk cId="4089806821" sldId="394"/>
        </pc:sldMkLst>
        <pc:spChg chg="mod">
          <ac:chgData name="Lin McMullin" userId="2012eb511a6bbdfc" providerId="LiveId" clId="{73D9BAE3-CF36-4B88-97DE-9D9325D74771}" dt="2020-11-01T17:57:24.088" v="2460" actId="1036"/>
          <ac:spMkLst>
            <pc:docMk/>
            <pc:sldMk cId="4089806821" sldId="394"/>
            <ac:spMk id="8" creationId="{13E107A6-7CBD-4B7D-B4A7-A23A78FB504D}"/>
          </ac:spMkLst>
        </pc:spChg>
        <pc:graphicFrameChg chg="mod">
          <ac:chgData name="Lin McMullin" userId="2012eb511a6bbdfc" providerId="LiveId" clId="{73D9BAE3-CF36-4B88-97DE-9D9325D74771}" dt="2020-11-01T17:56:51.304" v="2440"/>
          <ac:graphicFrameMkLst>
            <pc:docMk/>
            <pc:sldMk cId="4089806821" sldId="394"/>
            <ac:graphicFrameMk id="6" creationId="{C754C1E4-351B-495D-9FBA-B7F0E53F2C34}"/>
          </ac:graphicFrameMkLst>
        </pc:graphicFrameChg>
      </pc:sldChg>
      <pc:sldChg chg="modSp">
        <pc:chgData name="Lin McMullin" userId="2012eb511a6bbdfc" providerId="LiveId" clId="{73D9BAE3-CF36-4B88-97DE-9D9325D74771}" dt="2020-11-01T17:13:53.251" v="2428" actId="20577"/>
        <pc:sldMkLst>
          <pc:docMk/>
          <pc:sldMk cId="1937288574" sldId="396"/>
        </pc:sldMkLst>
        <pc:spChg chg="mod">
          <ac:chgData name="Lin McMullin" userId="2012eb511a6bbdfc" providerId="LiveId" clId="{73D9BAE3-CF36-4B88-97DE-9D9325D74771}" dt="2020-11-01T17:13:53.251" v="2428" actId="20577"/>
          <ac:spMkLst>
            <pc:docMk/>
            <pc:sldMk cId="1937288574" sldId="396"/>
            <ac:spMk id="2" creationId="{3C064CFC-E421-B943-BAB9-E3773734B192}"/>
          </ac:spMkLst>
        </pc:spChg>
      </pc:sldChg>
      <pc:sldChg chg="ord">
        <pc:chgData name="Lin McMullin" userId="2012eb511a6bbdfc" providerId="LiveId" clId="{73D9BAE3-CF36-4B88-97DE-9D9325D74771}" dt="2020-11-01T18:15:38.563" v="2481"/>
        <pc:sldMkLst>
          <pc:docMk/>
          <pc:sldMk cId="1379614782" sldId="405"/>
        </pc:sldMkLst>
      </pc:sldChg>
      <pc:sldChg chg="ord">
        <pc:chgData name="Lin McMullin" userId="2012eb511a6bbdfc" providerId="LiveId" clId="{73D9BAE3-CF36-4B88-97DE-9D9325D74771}" dt="2020-11-01T18:15:38.563" v="2481"/>
        <pc:sldMkLst>
          <pc:docMk/>
          <pc:sldMk cId="185680497" sldId="406"/>
        </pc:sldMkLst>
      </pc:sldChg>
      <pc:sldChg chg="ord">
        <pc:chgData name="Lin McMullin" userId="2012eb511a6bbdfc" providerId="LiveId" clId="{73D9BAE3-CF36-4B88-97DE-9D9325D74771}" dt="2020-11-01T18:15:38.563" v="2481"/>
        <pc:sldMkLst>
          <pc:docMk/>
          <pc:sldMk cId="3538061721" sldId="407"/>
        </pc:sldMkLst>
      </pc:sldChg>
      <pc:sldChg chg="ord">
        <pc:chgData name="Lin McMullin" userId="2012eb511a6bbdfc" providerId="LiveId" clId="{73D9BAE3-CF36-4B88-97DE-9D9325D74771}" dt="2020-11-01T18:15:38.563" v="2481"/>
        <pc:sldMkLst>
          <pc:docMk/>
          <pc:sldMk cId="1967131603" sldId="408"/>
        </pc:sldMkLst>
      </pc:sldChg>
      <pc:sldChg chg="ord">
        <pc:chgData name="Lin McMullin" userId="2012eb511a6bbdfc" providerId="LiveId" clId="{73D9BAE3-CF36-4B88-97DE-9D9325D74771}" dt="2020-11-01T18:15:38.563" v="2481"/>
        <pc:sldMkLst>
          <pc:docMk/>
          <pc:sldMk cId="497161696" sldId="409"/>
        </pc:sldMkLst>
      </pc:sldChg>
      <pc:sldChg chg="addSp delSp modSp mod delAnim modAnim">
        <pc:chgData name="Lin McMullin" userId="2012eb511a6bbdfc" providerId="LiveId" clId="{73D9BAE3-CF36-4B88-97DE-9D9325D74771}" dt="2020-10-22T18:01:06.672" v="2005"/>
        <pc:sldMkLst>
          <pc:docMk/>
          <pc:sldMk cId="1286324033" sldId="410"/>
        </pc:sldMkLst>
        <pc:spChg chg="mod">
          <ac:chgData name="Lin McMullin" userId="2012eb511a6bbdfc" providerId="LiveId" clId="{73D9BAE3-CF36-4B88-97DE-9D9325D74771}" dt="2020-10-22T17:56:42.622" v="1985" actId="14100"/>
          <ac:spMkLst>
            <pc:docMk/>
            <pc:sldMk cId="1286324033" sldId="410"/>
            <ac:spMk id="6" creationId="{40D25225-C879-4583-9892-5E78CEA243CB}"/>
          </ac:spMkLst>
        </pc:spChg>
        <pc:picChg chg="del">
          <ac:chgData name="Lin McMullin" userId="2012eb511a6bbdfc" providerId="LiveId" clId="{73D9BAE3-CF36-4B88-97DE-9D9325D74771}" dt="2020-10-22T17:56:33.479" v="1982" actId="21"/>
          <ac:picMkLst>
            <pc:docMk/>
            <pc:sldMk cId="1286324033" sldId="410"/>
            <ac:picMk id="2" creationId="{0DCB0718-B47B-451A-8AD7-1978C83E1821}"/>
          </ac:picMkLst>
        </pc:picChg>
        <pc:picChg chg="add mod">
          <ac:chgData name="Lin McMullin" userId="2012eb511a6bbdfc" providerId="LiveId" clId="{73D9BAE3-CF36-4B88-97DE-9D9325D74771}" dt="2020-10-22T18:00:16.734" v="2003" actId="1076"/>
          <ac:picMkLst>
            <pc:docMk/>
            <pc:sldMk cId="1286324033" sldId="410"/>
            <ac:picMk id="5" creationId="{4386A911-1B5F-40B0-BDD4-13B096FA0233}"/>
          </ac:picMkLst>
        </pc:picChg>
        <pc:picChg chg="add mod">
          <ac:chgData name="Lin McMullin" userId="2012eb511a6bbdfc" providerId="LiveId" clId="{73D9BAE3-CF36-4B88-97DE-9D9325D74771}" dt="2020-10-22T18:00:16.734" v="2003" actId="1076"/>
          <ac:picMkLst>
            <pc:docMk/>
            <pc:sldMk cId="1286324033" sldId="410"/>
            <ac:picMk id="7" creationId="{1B19DB11-5435-4EF1-BAF2-C7ADBBBAB053}"/>
          </ac:picMkLst>
        </pc:picChg>
        <pc:picChg chg="mod">
          <ac:chgData name="Lin McMullin" userId="2012eb511a6bbdfc" providerId="LiveId" clId="{73D9BAE3-CF36-4B88-97DE-9D9325D74771}" dt="2020-10-22T17:56:51.900" v="1987" actId="1076"/>
          <ac:picMkLst>
            <pc:docMk/>
            <pc:sldMk cId="1286324033" sldId="410"/>
            <ac:picMk id="8" creationId="{41FCA716-2586-4736-9B42-2C6AB4F8E5DF}"/>
          </ac:picMkLst>
        </pc:picChg>
        <pc:picChg chg="add mod">
          <ac:chgData name="Lin McMullin" userId="2012eb511a6bbdfc" providerId="LiveId" clId="{73D9BAE3-CF36-4B88-97DE-9D9325D74771}" dt="2020-10-22T18:00:16.734" v="2003" actId="1076"/>
          <ac:picMkLst>
            <pc:docMk/>
            <pc:sldMk cId="1286324033" sldId="410"/>
            <ac:picMk id="9" creationId="{30730CE0-B8D4-4D2C-840A-FBF4CC2DA41B}"/>
          </ac:picMkLst>
        </pc:picChg>
        <pc:picChg chg="del">
          <ac:chgData name="Lin McMullin" userId="2012eb511a6bbdfc" providerId="LiveId" clId="{73D9BAE3-CF36-4B88-97DE-9D9325D74771}" dt="2020-10-22T17:56:35.250" v="1983" actId="21"/>
          <ac:picMkLst>
            <pc:docMk/>
            <pc:sldMk cId="1286324033" sldId="410"/>
            <ac:picMk id="10" creationId="{BC2451BF-86D9-4C4B-8474-76B993FAB66C}"/>
          </ac:picMkLst>
        </pc:picChg>
      </pc:sldChg>
      <pc:sldChg chg="addSp delSp modSp mod ord modAnim">
        <pc:chgData name="Lin McMullin" userId="2012eb511a6bbdfc" providerId="LiveId" clId="{73D9BAE3-CF36-4B88-97DE-9D9325D74771}" dt="2020-10-22T18:25:55.105" v="2127" actId="1076"/>
        <pc:sldMkLst>
          <pc:docMk/>
          <pc:sldMk cId="1638092662" sldId="411"/>
        </pc:sldMkLst>
        <pc:picChg chg="add mod">
          <ac:chgData name="Lin McMullin" userId="2012eb511a6bbdfc" providerId="LiveId" clId="{73D9BAE3-CF36-4B88-97DE-9D9325D74771}" dt="2020-10-22T18:25:34.708" v="2122" actId="1076"/>
          <ac:picMkLst>
            <pc:docMk/>
            <pc:sldMk cId="1638092662" sldId="411"/>
            <ac:picMk id="2" creationId="{CDF20510-061C-479B-8EF3-8A2CD00C015D}"/>
          </ac:picMkLst>
        </pc:picChg>
        <pc:picChg chg="add mod">
          <ac:chgData name="Lin McMullin" userId="2012eb511a6bbdfc" providerId="LiveId" clId="{73D9BAE3-CF36-4B88-97DE-9D9325D74771}" dt="2020-10-22T18:25:23.811" v="2119" actId="1076"/>
          <ac:picMkLst>
            <pc:docMk/>
            <pc:sldMk cId="1638092662" sldId="411"/>
            <ac:picMk id="5" creationId="{5BBE5B97-75F6-426A-923C-713EA8BAAD2B}"/>
          </ac:picMkLst>
        </pc:picChg>
        <pc:picChg chg="mod">
          <ac:chgData name="Lin McMullin" userId="2012eb511a6bbdfc" providerId="LiveId" clId="{73D9BAE3-CF36-4B88-97DE-9D9325D74771}" dt="2020-10-22T18:14:44.814" v="2089" actId="1076"/>
          <ac:picMkLst>
            <pc:docMk/>
            <pc:sldMk cId="1638092662" sldId="411"/>
            <ac:picMk id="7" creationId="{5AB99AA3-D549-430A-A20B-F4330D871FD7}"/>
          </ac:picMkLst>
        </pc:picChg>
        <pc:picChg chg="add mod">
          <ac:chgData name="Lin McMullin" userId="2012eb511a6bbdfc" providerId="LiveId" clId="{73D9BAE3-CF36-4B88-97DE-9D9325D74771}" dt="2020-10-22T18:25:50.831" v="2126" actId="1076"/>
          <ac:picMkLst>
            <pc:docMk/>
            <pc:sldMk cId="1638092662" sldId="411"/>
            <ac:picMk id="8" creationId="{1889991F-6DF1-484D-9BF6-99D54029A290}"/>
          </ac:picMkLst>
        </pc:picChg>
        <pc:picChg chg="add mod">
          <ac:chgData name="Lin McMullin" userId="2012eb511a6bbdfc" providerId="LiveId" clId="{73D9BAE3-CF36-4B88-97DE-9D9325D74771}" dt="2020-10-22T18:25:55.105" v="2127" actId="1076"/>
          <ac:picMkLst>
            <pc:docMk/>
            <pc:sldMk cId="1638092662" sldId="411"/>
            <ac:picMk id="9" creationId="{2FA7E2C4-3407-46DC-9EED-6C2E701C1BD9}"/>
          </ac:picMkLst>
        </pc:picChg>
        <pc:picChg chg="add del mod">
          <ac:chgData name="Lin McMullin" userId="2012eb511a6bbdfc" providerId="LiveId" clId="{73D9BAE3-CF36-4B88-97DE-9D9325D74771}" dt="2020-10-22T18:18:34.935" v="2093" actId="21"/>
          <ac:picMkLst>
            <pc:docMk/>
            <pc:sldMk cId="1638092662" sldId="411"/>
            <ac:picMk id="10" creationId="{E75DD185-D438-42BB-877A-1C8208F350FC}"/>
          </ac:picMkLst>
        </pc:picChg>
      </pc:sldChg>
      <pc:sldChg chg="ord">
        <pc:chgData name="Lin McMullin" userId="2012eb511a6bbdfc" providerId="LiveId" clId="{73D9BAE3-CF36-4B88-97DE-9D9325D74771}" dt="2020-11-01T18:15:53.895" v="2483"/>
        <pc:sldMkLst>
          <pc:docMk/>
          <pc:sldMk cId="665734964" sldId="414"/>
        </pc:sldMkLst>
      </pc:sldChg>
      <pc:sldChg chg="ord">
        <pc:chgData name="Lin McMullin" userId="2012eb511a6bbdfc" providerId="LiveId" clId="{73D9BAE3-CF36-4B88-97DE-9D9325D74771}" dt="2020-11-01T18:15:53.895" v="2483"/>
        <pc:sldMkLst>
          <pc:docMk/>
          <pc:sldMk cId="3951291566" sldId="415"/>
        </pc:sldMkLst>
      </pc:sldChg>
      <pc:sldChg chg="ord">
        <pc:chgData name="Lin McMullin" userId="2012eb511a6bbdfc" providerId="LiveId" clId="{73D9BAE3-CF36-4B88-97DE-9D9325D74771}" dt="2020-11-01T18:15:53.895" v="2483"/>
        <pc:sldMkLst>
          <pc:docMk/>
          <pc:sldMk cId="2556932346" sldId="416"/>
        </pc:sldMkLst>
      </pc:sldChg>
      <pc:sldChg chg="ord">
        <pc:chgData name="Lin McMullin" userId="2012eb511a6bbdfc" providerId="LiveId" clId="{73D9BAE3-CF36-4B88-97DE-9D9325D74771}" dt="2020-11-01T18:16:07.245" v="2485"/>
        <pc:sldMkLst>
          <pc:docMk/>
          <pc:sldMk cId="2994954469" sldId="417"/>
        </pc:sldMkLst>
      </pc:sldChg>
      <pc:sldChg chg="ord">
        <pc:chgData name="Lin McMullin" userId="2012eb511a6bbdfc" providerId="LiveId" clId="{73D9BAE3-CF36-4B88-97DE-9D9325D74771}" dt="2020-11-01T18:16:07.245" v="2485"/>
        <pc:sldMkLst>
          <pc:docMk/>
          <pc:sldMk cId="1500497570" sldId="418"/>
        </pc:sldMkLst>
      </pc:sldChg>
      <pc:sldChg chg="ord">
        <pc:chgData name="Lin McMullin" userId="2012eb511a6bbdfc" providerId="LiveId" clId="{73D9BAE3-CF36-4B88-97DE-9D9325D74771}" dt="2020-11-01T18:16:07.245" v="2485"/>
        <pc:sldMkLst>
          <pc:docMk/>
          <pc:sldMk cId="3718026135" sldId="419"/>
        </pc:sldMkLst>
      </pc:sldChg>
      <pc:sldChg chg="ord">
        <pc:chgData name="Lin McMullin" userId="2012eb511a6bbdfc" providerId="LiveId" clId="{73D9BAE3-CF36-4B88-97DE-9D9325D74771}" dt="2020-11-01T18:16:07.245" v="2485"/>
        <pc:sldMkLst>
          <pc:docMk/>
          <pc:sldMk cId="1780537994" sldId="420"/>
        </pc:sldMkLst>
      </pc:sldChg>
      <pc:sldChg chg="ord">
        <pc:chgData name="Lin McMullin" userId="2012eb511a6bbdfc" providerId="LiveId" clId="{73D9BAE3-CF36-4B88-97DE-9D9325D74771}" dt="2020-11-01T18:16:07.245" v="2485"/>
        <pc:sldMkLst>
          <pc:docMk/>
          <pc:sldMk cId="4270893104" sldId="422"/>
        </pc:sldMkLst>
      </pc:sldChg>
      <pc:sldChg chg="del">
        <pc:chgData name="Lin McMullin" userId="2012eb511a6bbdfc" providerId="LiveId" clId="{73D9BAE3-CF36-4B88-97DE-9D9325D74771}" dt="2020-10-13T18:05:55.249" v="453" actId="2696"/>
        <pc:sldMkLst>
          <pc:docMk/>
          <pc:sldMk cId="1441658412" sldId="423"/>
        </pc:sldMkLst>
      </pc:sldChg>
      <pc:sldChg chg="del">
        <pc:chgData name="Lin McMullin" userId="2012eb511a6bbdfc" providerId="LiveId" clId="{73D9BAE3-CF36-4B88-97DE-9D9325D74771}" dt="2020-10-13T18:19:33.650" v="655" actId="2696"/>
        <pc:sldMkLst>
          <pc:docMk/>
          <pc:sldMk cId="4170464779" sldId="425"/>
        </pc:sldMkLst>
      </pc:sldChg>
      <pc:sldChg chg="del">
        <pc:chgData name="Lin McMullin" userId="2012eb511a6bbdfc" providerId="LiveId" clId="{73D9BAE3-CF36-4B88-97DE-9D9325D74771}" dt="2020-10-13T18:19:37.370" v="656" actId="2696"/>
        <pc:sldMkLst>
          <pc:docMk/>
          <pc:sldMk cId="2224262521" sldId="426"/>
        </pc:sldMkLst>
      </pc:sldChg>
      <pc:sldChg chg="del">
        <pc:chgData name="Lin McMullin" userId="2012eb511a6bbdfc" providerId="LiveId" clId="{73D9BAE3-CF36-4B88-97DE-9D9325D74771}" dt="2020-10-13T18:03:15.769" v="426" actId="2696"/>
        <pc:sldMkLst>
          <pc:docMk/>
          <pc:sldMk cId="2987331792" sldId="427"/>
        </pc:sldMkLst>
      </pc:sldChg>
      <pc:sldChg chg="del">
        <pc:chgData name="Lin McMullin" userId="2012eb511a6bbdfc" providerId="LiveId" clId="{73D9BAE3-CF36-4B88-97DE-9D9325D74771}" dt="2020-10-13T18:03:37.939" v="430" actId="2696"/>
        <pc:sldMkLst>
          <pc:docMk/>
          <pc:sldMk cId="2923290060" sldId="428"/>
        </pc:sldMkLst>
      </pc:sldChg>
      <pc:sldChg chg="del">
        <pc:chgData name="Lin McMullin" userId="2012eb511a6bbdfc" providerId="LiveId" clId="{73D9BAE3-CF36-4B88-97DE-9D9325D74771}" dt="2020-10-13T18:04:19.512" v="436" actId="2696"/>
        <pc:sldMkLst>
          <pc:docMk/>
          <pc:sldMk cId="19534703" sldId="429"/>
        </pc:sldMkLst>
      </pc:sldChg>
      <pc:sldChg chg="del">
        <pc:chgData name="Lin McMullin" userId="2012eb511a6bbdfc" providerId="LiveId" clId="{73D9BAE3-CF36-4B88-97DE-9D9325D74771}" dt="2020-10-13T18:13:42.060" v="567" actId="2696"/>
        <pc:sldMkLst>
          <pc:docMk/>
          <pc:sldMk cId="2972145258" sldId="431"/>
        </pc:sldMkLst>
      </pc:sldChg>
      <pc:sldChg chg="del">
        <pc:chgData name="Lin McMullin" userId="2012eb511a6bbdfc" providerId="LiveId" clId="{73D9BAE3-CF36-4B88-97DE-9D9325D74771}" dt="2020-10-13T18:05:01.853" v="443" actId="2696"/>
        <pc:sldMkLst>
          <pc:docMk/>
          <pc:sldMk cId="4105603431" sldId="432"/>
        </pc:sldMkLst>
      </pc:sldChg>
      <pc:sldChg chg="addSp modSp mod">
        <pc:chgData name="Lin McMullin" userId="2012eb511a6bbdfc" providerId="LiveId" clId="{73D9BAE3-CF36-4B88-97DE-9D9325D74771}" dt="2020-10-13T17:42:11.795" v="329"/>
        <pc:sldMkLst>
          <pc:docMk/>
          <pc:sldMk cId="2715181856" sldId="435"/>
        </pc:sldMkLst>
        <pc:spChg chg="mod">
          <ac:chgData name="Lin McMullin" userId="2012eb511a6bbdfc" providerId="LiveId" clId="{73D9BAE3-CF36-4B88-97DE-9D9325D74771}" dt="2020-10-13T17:38:34.097" v="255"/>
          <ac:spMkLst>
            <pc:docMk/>
            <pc:sldMk cId="2715181856" sldId="435"/>
            <ac:spMk id="5" creationId="{03961AF0-3A26-8D45-967A-8FAAE5B0D353}"/>
          </ac:spMkLst>
        </pc:spChg>
        <pc:spChg chg="add mod">
          <ac:chgData name="Lin McMullin" userId="2012eb511a6bbdfc" providerId="LiveId" clId="{73D9BAE3-CF36-4B88-97DE-9D9325D74771}" dt="2020-10-13T17:42:11.795" v="329"/>
          <ac:spMkLst>
            <pc:docMk/>
            <pc:sldMk cId="2715181856" sldId="435"/>
            <ac:spMk id="9" creationId="{7A2C49E3-14F7-43FB-8978-08AA3C69E42F}"/>
          </ac:spMkLst>
        </pc:spChg>
      </pc:sldChg>
      <pc:sldChg chg="del">
        <pc:chgData name="Lin McMullin" userId="2012eb511a6bbdfc" providerId="LiveId" clId="{73D9BAE3-CF36-4B88-97DE-9D9325D74771}" dt="2020-10-13T18:05:18.310" v="446" actId="2696"/>
        <pc:sldMkLst>
          <pc:docMk/>
          <pc:sldMk cId="3179149196" sldId="448"/>
        </pc:sldMkLst>
      </pc:sldChg>
      <pc:sldChg chg="del">
        <pc:chgData name="Lin McMullin" userId="2012eb511a6bbdfc" providerId="LiveId" clId="{73D9BAE3-CF36-4B88-97DE-9D9325D74771}" dt="2020-10-13T18:05:32.935" v="449" actId="2696"/>
        <pc:sldMkLst>
          <pc:docMk/>
          <pc:sldMk cId="82340298" sldId="449"/>
        </pc:sldMkLst>
      </pc:sldChg>
      <pc:sldChg chg="addSp delSp modSp mod">
        <pc:chgData name="Lin McMullin" userId="2012eb511a6bbdfc" providerId="LiveId" clId="{73D9BAE3-CF36-4B88-97DE-9D9325D74771}" dt="2020-10-13T17:42:01.757" v="328" actId="207"/>
        <pc:sldMkLst>
          <pc:docMk/>
          <pc:sldMk cId="2936063224" sldId="450"/>
        </pc:sldMkLst>
        <pc:spChg chg="mod">
          <ac:chgData name="Lin McMullin" userId="2012eb511a6bbdfc" providerId="LiveId" clId="{73D9BAE3-CF36-4B88-97DE-9D9325D74771}" dt="2020-10-13T17:42:01.757" v="328" actId="207"/>
          <ac:spMkLst>
            <pc:docMk/>
            <pc:sldMk cId="2936063224" sldId="450"/>
            <ac:spMk id="5" creationId="{03961AF0-3A26-8D45-967A-8FAAE5B0D353}"/>
          </ac:spMkLst>
        </pc:spChg>
        <pc:spChg chg="add del mod">
          <ac:chgData name="Lin McMullin" userId="2012eb511a6bbdfc" providerId="LiveId" clId="{73D9BAE3-CF36-4B88-97DE-9D9325D74771}" dt="2020-10-13T17:41:49.379" v="327" actId="21"/>
          <ac:spMkLst>
            <pc:docMk/>
            <pc:sldMk cId="2936063224" sldId="450"/>
            <ac:spMk id="6" creationId="{78EFB70C-C40F-4391-AC6C-C3D64226BBA6}"/>
          </ac:spMkLst>
        </pc:spChg>
      </pc:sldChg>
      <pc:sldChg chg="del">
        <pc:chgData name="Lin McMullin" userId="2012eb511a6bbdfc" providerId="LiveId" clId="{73D9BAE3-CF36-4B88-97DE-9D9325D74771}" dt="2020-10-13T18:04:36.062" v="439" actId="2696"/>
        <pc:sldMkLst>
          <pc:docMk/>
          <pc:sldMk cId="4291396805" sldId="451"/>
        </pc:sldMkLst>
      </pc:sldChg>
      <pc:sldChg chg="addSp modSp add mod modAnim modNotesTx">
        <pc:chgData name="Lin McMullin" userId="2012eb511a6bbdfc" providerId="LiveId" clId="{73D9BAE3-CF36-4B88-97DE-9D9325D74771}" dt="2020-11-01T17:17:47.250" v="2429" actId="2711"/>
        <pc:sldMkLst>
          <pc:docMk/>
          <pc:sldMk cId="2581842379" sldId="452"/>
        </pc:sldMkLst>
        <pc:spChg chg="mod">
          <ac:chgData name="Lin McMullin" userId="2012eb511a6bbdfc" providerId="LiveId" clId="{73D9BAE3-CF36-4B88-97DE-9D9325D74771}" dt="2020-11-01T17:17:47.250" v="2429" actId="2711"/>
          <ac:spMkLst>
            <pc:docMk/>
            <pc:sldMk cId="2581842379" sldId="452"/>
            <ac:spMk id="2" creationId="{3C064CFC-E421-B943-BAB9-E3773734B192}"/>
          </ac:spMkLst>
        </pc:spChg>
        <pc:spChg chg="mod">
          <ac:chgData name="Lin McMullin" userId="2012eb511a6bbdfc" providerId="LiveId" clId="{73D9BAE3-CF36-4B88-97DE-9D9325D74771}" dt="2020-10-19T19:14:48.301" v="1559" actId="20577"/>
          <ac:spMkLst>
            <pc:docMk/>
            <pc:sldMk cId="2581842379" sldId="452"/>
            <ac:spMk id="4" creationId="{40BD8D74-FB13-D840-8148-44DFEF021518}"/>
          </ac:spMkLst>
        </pc:spChg>
        <pc:spChg chg="add mod">
          <ac:chgData name="Lin McMullin" userId="2012eb511a6bbdfc" providerId="LiveId" clId="{73D9BAE3-CF36-4B88-97DE-9D9325D74771}" dt="2020-10-19T19:14:25.879" v="1546" actId="255"/>
          <ac:spMkLst>
            <pc:docMk/>
            <pc:sldMk cId="2581842379" sldId="452"/>
            <ac:spMk id="5" creationId="{E1C4A508-4104-4713-B975-4590B9599846}"/>
          </ac:spMkLst>
        </pc:spChg>
      </pc:sldChg>
      <pc:sldChg chg="modSp add mod modAnim modNotesTx">
        <pc:chgData name="Lin McMullin" userId="2012eb511a6bbdfc" providerId="LiveId" clId="{73D9BAE3-CF36-4B88-97DE-9D9325D74771}" dt="2020-11-12T19:32:45.627" v="2717" actId="20577"/>
        <pc:sldMkLst>
          <pc:docMk/>
          <pc:sldMk cId="4181504831" sldId="453"/>
        </pc:sldMkLst>
        <pc:spChg chg="mod">
          <ac:chgData name="Lin McMullin" userId="2012eb511a6bbdfc" providerId="LiveId" clId="{73D9BAE3-CF36-4B88-97DE-9D9325D74771}" dt="2020-11-12T19:29:17.957" v="2632" actId="255"/>
          <ac:spMkLst>
            <pc:docMk/>
            <pc:sldMk cId="4181504831" sldId="453"/>
            <ac:spMk id="2" creationId="{3C064CFC-E421-B943-BAB9-E3773734B192}"/>
          </ac:spMkLst>
        </pc:spChg>
        <pc:spChg chg="mod">
          <ac:chgData name="Lin McMullin" userId="2012eb511a6bbdfc" providerId="LiveId" clId="{73D9BAE3-CF36-4B88-97DE-9D9325D74771}" dt="2020-10-19T19:14:41.733" v="1556" actId="20577"/>
          <ac:spMkLst>
            <pc:docMk/>
            <pc:sldMk cId="4181504831" sldId="453"/>
            <ac:spMk id="4" creationId="{40BD8D74-FB13-D840-8148-44DFEF021518}"/>
          </ac:spMkLst>
        </pc:spChg>
      </pc:sldChg>
      <pc:sldChg chg="delSp modSp add del mod">
        <pc:chgData name="Lin McMullin" userId="2012eb511a6bbdfc" providerId="LiveId" clId="{73D9BAE3-CF36-4B88-97DE-9D9325D74771}" dt="2020-10-13T18:09:42.941" v="468" actId="2696"/>
        <pc:sldMkLst>
          <pc:docMk/>
          <pc:sldMk cId="346589054" sldId="454"/>
        </pc:sldMkLst>
        <pc:spChg chg="del mod">
          <ac:chgData name="Lin McMullin" userId="2012eb511a6bbdfc" providerId="LiveId" clId="{73D9BAE3-CF36-4B88-97DE-9D9325D74771}" dt="2020-10-13T18:06:26.622" v="458" actId="21"/>
          <ac:spMkLst>
            <pc:docMk/>
            <pc:sldMk cId="346589054" sldId="454"/>
            <ac:spMk id="2" creationId="{3C064CFC-E421-B943-BAB9-E3773734B192}"/>
          </ac:spMkLst>
        </pc:spChg>
        <pc:spChg chg="del mod">
          <ac:chgData name="Lin McMullin" userId="2012eb511a6bbdfc" providerId="LiveId" clId="{73D9BAE3-CF36-4B88-97DE-9D9325D74771}" dt="2020-10-13T18:06:23.904" v="456" actId="21"/>
          <ac:spMkLst>
            <pc:docMk/>
            <pc:sldMk cId="346589054" sldId="454"/>
            <ac:spMk id="4" creationId="{40BD8D74-FB13-D840-8148-44DFEF021518}"/>
          </ac:spMkLst>
        </pc:spChg>
      </pc:sldChg>
      <pc:sldChg chg="addSp delSp modSp new del ord">
        <pc:chgData name="Lin McMullin" userId="2012eb511a6bbdfc" providerId="LiveId" clId="{73D9BAE3-CF36-4B88-97DE-9D9325D74771}" dt="2020-10-13T17:59:43.150" v="368" actId="2696"/>
        <pc:sldMkLst>
          <pc:docMk/>
          <pc:sldMk cId="322565976" sldId="455"/>
        </pc:sldMkLst>
        <pc:spChg chg="del">
          <ac:chgData name="Lin McMullin" userId="2012eb511a6bbdfc" providerId="LiveId" clId="{73D9BAE3-CF36-4B88-97DE-9D9325D74771}" dt="2020-10-13T17:59:38.863" v="366"/>
          <ac:spMkLst>
            <pc:docMk/>
            <pc:sldMk cId="322565976" sldId="455"/>
            <ac:spMk id="2" creationId="{4996061D-5338-4CAE-B4BB-716E4BCF81EE}"/>
          </ac:spMkLst>
        </pc:spChg>
        <pc:spChg chg="del">
          <ac:chgData name="Lin McMullin" userId="2012eb511a6bbdfc" providerId="LiveId" clId="{73D9BAE3-CF36-4B88-97DE-9D9325D74771}" dt="2020-10-13T17:59:38.863" v="366"/>
          <ac:spMkLst>
            <pc:docMk/>
            <pc:sldMk cId="322565976" sldId="455"/>
            <ac:spMk id="3" creationId="{50AFD2CB-4F9D-467E-B199-7702E7A797F2}"/>
          </ac:spMkLst>
        </pc:spChg>
        <pc:spChg chg="del">
          <ac:chgData name="Lin McMullin" userId="2012eb511a6bbdfc" providerId="LiveId" clId="{73D9BAE3-CF36-4B88-97DE-9D9325D74771}" dt="2020-10-13T17:59:38.863" v="366"/>
          <ac:spMkLst>
            <pc:docMk/>
            <pc:sldMk cId="322565976" sldId="455"/>
            <ac:spMk id="4" creationId="{EA45E354-99DA-4042-93CA-DB368F6808EF}"/>
          </ac:spMkLst>
        </pc:spChg>
        <pc:spChg chg="mod">
          <ac:chgData name="Lin McMullin" userId="2012eb511a6bbdfc" providerId="LiveId" clId="{73D9BAE3-CF36-4B88-97DE-9D9325D74771}" dt="2020-10-13T17:59:40.267" v="367"/>
          <ac:spMkLst>
            <pc:docMk/>
            <pc:sldMk cId="322565976" sldId="455"/>
            <ac:spMk id="5" creationId="{163E192F-9A2E-418B-AF57-8B6AF74AD60E}"/>
          </ac:spMkLst>
        </pc:spChg>
        <pc:spChg chg="mod">
          <ac:chgData name="Lin McMullin" userId="2012eb511a6bbdfc" providerId="LiveId" clId="{73D9BAE3-CF36-4B88-97DE-9D9325D74771}" dt="2020-10-13T17:59:40.267" v="367"/>
          <ac:spMkLst>
            <pc:docMk/>
            <pc:sldMk cId="322565976" sldId="455"/>
            <ac:spMk id="6" creationId="{F016E390-E960-4499-A051-A866BCBA86D2}"/>
          </ac:spMkLst>
        </pc:spChg>
        <pc:spChg chg="add del mod">
          <ac:chgData name="Lin McMullin" userId="2012eb511a6bbdfc" providerId="LiveId" clId="{73D9BAE3-CF36-4B88-97DE-9D9325D74771}" dt="2020-10-13T17:59:38.863" v="366"/>
          <ac:spMkLst>
            <pc:docMk/>
            <pc:sldMk cId="322565976" sldId="455"/>
            <ac:spMk id="7" creationId="{7F0ABB1C-1BF8-4342-A23E-C4684EDDA8C1}"/>
          </ac:spMkLst>
        </pc:spChg>
        <pc:spChg chg="add del mod">
          <ac:chgData name="Lin McMullin" userId="2012eb511a6bbdfc" providerId="LiveId" clId="{73D9BAE3-CF36-4B88-97DE-9D9325D74771}" dt="2020-10-13T17:59:38.863" v="366"/>
          <ac:spMkLst>
            <pc:docMk/>
            <pc:sldMk cId="322565976" sldId="455"/>
            <ac:spMk id="8" creationId="{A5A6B8DB-671D-4AA0-8145-F53495B4A48F}"/>
          </ac:spMkLst>
        </pc:spChg>
        <pc:spChg chg="add del mod">
          <ac:chgData name="Lin McMullin" userId="2012eb511a6bbdfc" providerId="LiveId" clId="{73D9BAE3-CF36-4B88-97DE-9D9325D74771}" dt="2020-10-13T17:59:40.267" v="367"/>
          <ac:spMkLst>
            <pc:docMk/>
            <pc:sldMk cId="322565976" sldId="455"/>
            <ac:spMk id="9" creationId="{931CF32F-6FC8-4443-A380-90695EF91AEF}"/>
          </ac:spMkLst>
        </pc:spChg>
        <pc:spChg chg="add del mod">
          <ac:chgData name="Lin McMullin" userId="2012eb511a6bbdfc" providerId="LiveId" clId="{73D9BAE3-CF36-4B88-97DE-9D9325D74771}" dt="2020-10-13T17:59:40.267" v="367"/>
          <ac:spMkLst>
            <pc:docMk/>
            <pc:sldMk cId="322565976" sldId="455"/>
            <ac:spMk id="10" creationId="{AC01C2C9-AD9E-45B2-A647-1ECF2DD9CD17}"/>
          </ac:spMkLst>
        </pc:spChg>
        <pc:spChg chg="add del mod">
          <ac:chgData name="Lin McMullin" userId="2012eb511a6bbdfc" providerId="LiveId" clId="{73D9BAE3-CF36-4B88-97DE-9D9325D74771}" dt="2020-10-13T17:59:40.267" v="367"/>
          <ac:spMkLst>
            <pc:docMk/>
            <pc:sldMk cId="322565976" sldId="455"/>
            <ac:spMk id="11" creationId="{A565472C-FD0D-4473-9312-5ADBFDB35060}"/>
          </ac:spMkLst>
        </pc:spChg>
        <pc:spChg chg="add del mod">
          <ac:chgData name="Lin McMullin" userId="2012eb511a6bbdfc" providerId="LiveId" clId="{73D9BAE3-CF36-4B88-97DE-9D9325D74771}" dt="2020-10-13T17:59:40.267" v="367"/>
          <ac:spMkLst>
            <pc:docMk/>
            <pc:sldMk cId="322565976" sldId="455"/>
            <ac:spMk id="12" creationId="{08F50C94-24E1-4236-B1F3-D5E3BF8698CD}"/>
          </ac:spMkLst>
        </pc:spChg>
        <pc:spChg chg="add del mod">
          <ac:chgData name="Lin McMullin" userId="2012eb511a6bbdfc" providerId="LiveId" clId="{73D9BAE3-CF36-4B88-97DE-9D9325D74771}" dt="2020-10-13T17:59:40.267" v="367"/>
          <ac:spMkLst>
            <pc:docMk/>
            <pc:sldMk cId="322565976" sldId="455"/>
            <ac:spMk id="13" creationId="{3E0591C3-A643-4750-9689-F3901F4382DE}"/>
          </ac:spMkLst>
        </pc:spChg>
        <pc:spChg chg="add mod">
          <ac:chgData name="Lin McMullin" userId="2012eb511a6bbdfc" providerId="LiveId" clId="{73D9BAE3-CF36-4B88-97DE-9D9325D74771}" dt="2020-10-13T17:59:40.267" v="367"/>
          <ac:spMkLst>
            <pc:docMk/>
            <pc:sldMk cId="322565976" sldId="455"/>
            <ac:spMk id="14" creationId="{A7A68813-4DBE-41EB-AF47-A4DED505F0E8}"/>
          </ac:spMkLst>
        </pc:spChg>
        <pc:spChg chg="add mod">
          <ac:chgData name="Lin McMullin" userId="2012eb511a6bbdfc" providerId="LiveId" clId="{73D9BAE3-CF36-4B88-97DE-9D9325D74771}" dt="2020-10-13T17:59:40.267" v="367"/>
          <ac:spMkLst>
            <pc:docMk/>
            <pc:sldMk cId="322565976" sldId="455"/>
            <ac:spMk id="15" creationId="{735770CA-F7AA-4387-AF93-C3578239AEBD}"/>
          </ac:spMkLst>
        </pc:spChg>
        <pc:spChg chg="add mod">
          <ac:chgData name="Lin McMullin" userId="2012eb511a6bbdfc" providerId="LiveId" clId="{73D9BAE3-CF36-4B88-97DE-9D9325D74771}" dt="2020-10-13T17:59:40.267" v="367"/>
          <ac:spMkLst>
            <pc:docMk/>
            <pc:sldMk cId="322565976" sldId="455"/>
            <ac:spMk id="16" creationId="{1039900E-61EE-40ED-9949-AECE020854C2}"/>
          </ac:spMkLst>
        </pc:spChg>
      </pc:sldChg>
      <pc:sldChg chg="addSp modSp new del mod">
        <pc:chgData name="Lin McMullin" userId="2012eb511a6bbdfc" providerId="LiveId" clId="{73D9BAE3-CF36-4B88-97DE-9D9325D74771}" dt="2020-10-13T17:57:20.505" v="358" actId="2696"/>
        <pc:sldMkLst>
          <pc:docMk/>
          <pc:sldMk cId="816305614" sldId="455"/>
        </pc:sldMkLst>
        <pc:graphicFrameChg chg="add modGraphic">
          <ac:chgData name="Lin McMullin" userId="2012eb511a6bbdfc" providerId="LiveId" clId="{73D9BAE3-CF36-4B88-97DE-9D9325D74771}" dt="2020-10-13T17:56:46.292" v="357" actId="27022"/>
          <ac:graphicFrameMkLst>
            <pc:docMk/>
            <pc:sldMk cId="816305614" sldId="455"/>
            <ac:graphicFrameMk id="5" creationId="{6715D18F-4CF9-4813-BA3E-C9D2B0CBF99B}"/>
          </ac:graphicFrameMkLst>
        </pc:graphicFrameChg>
      </pc:sldChg>
      <pc:sldChg chg="delSp modSp new mod ord">
        <pc:chgData name="Lin McMullin" userId="2012eb511a6bbdfc" providerId="LiveId" clId="{73D9BAE3-CF36-4B88-97DE-9D9325D74771}" dt="2020-10-13T18:10:49.262" v="472" actId="122"/>
        <pc:sldMkLst>
          <pc:docMk/>
          <pc:sldMk cId="942977751" sldId="455"/>
        </pc:sldMkLst>
        <pc:spChg chg="del mod">
          <ac:chgData name="Lin McMullin" userId="2012eb511a6bbdfc" providerId="LiveId" clId="{73D9BAE3-CF36-4B88-97DE-9D9325D74771}" dt="2020-10-13T18:00:47.367" v="398" actId="21"/>
          <ac:spMkLst>
            <pc:docMk/>
            <pc:sldMk cId="942977751" sldId="455"/>
            <ac:spMk id="2" creationId="{9A89427B-16A7-4678-A99C-4A4E52CE3A45}"/>
          </ac:spMkLst>
        </pc:spChg>
        <pc:spChg chg="mod">
          <ac:chgData name="Lin McMullin" userId="2012eb511a6bbdfc" providerId="LiveId" clId="{73D9BAE3-CF36-4B88-97DE-9D9325D74771}" dt="2020-10-13T18:10:49.262" v="472" actId="122"/>
          <ac:spMkLst>
            <pc:docMk/>
            <pc:sldMk cId="942977751" sldId="455"/>
            <ac:spMk id="4" creationId="{2CBF3F83-DB32-4542-A2A8-0149943D0B39}"/>
          </ac:spMkLst>
        </pc:spChg>
        <pc:spChg chg="del">
          <ac:chgData name="Lin McMullin" userId="2012eb511a6bbdfc" providerId="LiveId" clId="{73D9BAE3-CF36-4B88-97DE-9D9325D74771}" dt="2020-10-13T18:00:52.985" v="400" actId="21"/>
          <ac:spMkLst>
            <pc:docMk/>
            <pc:sldMk cId="942977751" sldId="455"/>
            <ac:spMk id="5" creationId="{6E197C26-76DA-4890-ABFA-567D72D6930F}"/>
          </ac:spMkLst>
        </pc:spChg>
        <pc:spChg chg="del">
          <ac:chgData name="Lin McMullin" userId="2012eb511a6bbdfc" providerId="LiveId" clId="{73D9BAE3-CF36-4B88-97DE-9D9325D74771}" dt="2020-10-13T18:00:51.253" v="399" actId="21"/>
          <ac:spMkLst>
            <pc:docMk/>
            <pc:sldMk cId="942977751" sldId="455"/>
            <ac:spMk id="6" creationId="{24FF5634-F8D0-45CD-A94A-19A824492167}"/>
          </ac:spMkLst>
        </pc:spChg>
      </pc:sldChg>
      <pc:sldChg chg="modSp add mod ord">
        <pc:chgData name="Lin McMullin" userId="2012eb511a6bbdfc" providerId="LiveId" clId="{73D9BAE3-CF36-4B88-97DE-9D9325D74771}" dt="2020-10-13T18:11:34.079" v="504" actId="122"/>
        <pc:sldMkLst>
          <pc:docMk/>
          <pc:sldMk cId="738067298" sldId="456"/>
        </pc:sldMkLst>
        <pc:spChg chg="mod">
          <ac:chgData name="Lin McMullin" userId="2012eb511a6bbdfc" providerId="LiveId" clId="{73D9BAE3-CF36-4B88-97DE-9D9325D74771}" dt="2020-10-13T18:11:34.079" v="504" actId="122"/>
          <ac:spMkLst>
            <pc:docMk/>
            <pc:sldMk cId="738067298" sldId="456"/>
            <ac:spMk id="4" creationId="{2CBF3F83-DB32-4542-A2A8-0149943D0B39}"/>
          </ac:spMkLst>
        </pc:spChg>
      </pc:sldChg>
      <pc:sldChg chg="modSp add mod ord">
        <pc:chgData name="Lin McMullin" userId="2012eb511a6bbdfc" providerId="LiveId" clId="{73D9BAE3-CF36-4B88-97DE-9D9325D74771}" dt="2020-11-01T18:15:38.563" v="2481"/>
        <pc:sldMkLst>
          <pc:docMk/>
          <pc:sldMk cId="1149417104" sldId="457"/>
        </pc:sldMkLst>
        <pc:spChg chg="mod">
          <ac:chgData name="Lin McMullin" userId="2012eb511a6bbdfc" providerId="LiveId" clId="{73D9BAE3-CF36-4B88-97DE-9D9325D74771}" dt="2020-10-13T18:12:02.530" v="520" actId="122"/>
          <ac:spMkLst>
            <pc:docMk/>
            <pc:sldMk cId="1149417104" sldId="457"/>
            <ac:spMk id="4" creationId="{2CBF3F83-DB32-4542-A2A8-0149943D0B39}"/>
          </ac:spMkLst>
        </pc:spChg>
      </pc:sldChg>
      <pc:sldChg chg="modSp add mod ord">
        <pc:chgData name="Lin McMullin" userId="2012eb511a6bbdfc" providerId="LiveId" clId="{73D9BAE3-CF36-4B88-97DE-9D9325D74771}" dt="2020-10-13T18:12:56.650" v="549" actId="122"/>
        <pc:sldMkLst>
          <pc:docMk/>
          <pc:sldMk cId="2987072989" sldId="458"/>
        </pc:sldMkLst>
        <pc:spChg chg="mod">
          <ac:chgData name="Lin McMullin" userId="2012eb511a6bbdfc" providerId="LiveId" clId="{73D9BAE3-CF36-4B88-97DE-9D9325D74771}" dt="2020-10-13T18:12:56.650" v="549" actId="122"/>
          <ac:spMkLst>
            <pc:docMk/>
            <pc:sldMk cId="2987072989" sldId="458"/>
            <ac:spMk id="4" creationId="{2CBF3F83-DB32-4542-A2A8-0149943D0B39}"/>
          </ac:spMkLst>
        </pc:spChg>
      </pc:sldChg>
      <pc:sldChg chg="modSp add mod ord">
        <pc:chgData name="Lin McMullin" userId="2012eb511a6bbdfc" providerId="LiveId" clId="{73D9BAE3-CF36-4B88-97DE-9D9325D74771}" dt="2020-11-01T18:15:53.895" v="2483"/>
        <pc:sldMkLst>
          <pc:docMk/>
          <pc:sldMk cId="1254462437" sldId="459"/>
        </pc:sldMkLst>
        <pc:spChg chg="mod">
          <ac:chgData name="Lin McMullin" userId="2012eb511a6bbdfc" providerId="LiveId" clId="{73D9BAE3-CF36-4B88-97DE-9D9325D74771}" dt="2020-10-13T18:13:33.788" v="566" actId="122"/>
          <ac:spMkLst>
            <pc:docMk/>
            <pc:sldMk cId="1254462437" sldId="459"/>
            <ac:spMk id="4" creationId="{2CBF3F83-DB32-4542-A2A8-0149943D0B39}"/>
          </ac:spMkLst>
        </pc:spChg>
      </pc:sldChg>
      <pc:sldChg chg="modSp add del mod">
        <pc:chgData name="Lin McMullin" userId="2012eb511a6bbdfc" providerId="LiveId" clId="{73D9BAE3-CF36-4B88-97DE-9D9325D74771}" dt="2020-10-13T18:04:49.181" v="440" actId="2696"/>
        <pc:sldMkLst>
          <pc:docMk/>
          <pc:sldMk cId="2240955250" sldId="460"/>
        </pc:sldMkLst>
        <pc:spChg chg="mod">
          <ac:chgData name="Lin McMullin" userId="2012eb511a6bbdfc" providerId="LiveId" clId="{73D9BAE3-CF36-4B88-97DE-9D9325D74771}" dt="2020-10-13T18:02:09.241" v="411" actId="20577"/>
          <ac:spMkLst>
            <pc:docMk/>
            <pc:sldMk cId="2240955250" sldId="460"/>
            <ac:spMk id="4" creationId="{2CBF3F83-DB32-4542-A2A8-0149943D0B39}"/>
          </ac:spMkLst>
        </pc:spChg>
      </pc:sldChg>
      <pc:sldChg chg="modSp add mod ord">
        <pc:chgData name="Lin McMullin" userId="2012eb511a6bbdfc" providerId="LiveId" clId="{73D9BAE3-CF36-4B88-97DE-9D9325D74771}" dt="2020-11-01T18:16:07.245" v="2485"/>
        <pc:sldMkLst>
          <pc:docMk/>
          <pc:sldMk cId="271923105" sldId="461"/>
        </pc:sldMkLst>
        <pc:spChg chg="mod">
          <ac:chgData name="Lin McMullin" userId="2012eb511a6bbdfc" providerId="LiveId" clId="{73D9BAE3-CF36-4B88-97DE-9D9325D74771}" dt="2020-10-13T18:14:32.965" v="594" actId="122"/>
          <ac:spMkLst>
            <pc:docMk/>
            <pc:sldMk cId="271923105" sldId="461"/>
            <ac:spMk id="4" creationId="{2CBF3F83-DB32-4542-A2A8-0149943D0B39}"/>
          </ac:spMkLst>
        </pc:spChg>
      </pc:sldChg>
      <pc:sldChg chg="modSp add mod ord">
        <pc:chgData name="Lin McMullin" userId="2012eb511a6bbdfc" providerId="LiveId" clId="{73D9BAE3-CF36-4B88-97DE-9D9325D74771}" dt="2020-10-13T18:15:13.984" v="612" actId="122"/>
        <pc:sldMkLst>
          <pc:docMk/>
          <pc:sldMk cId="510225899" sldId="462"/>
        </pc:sldMkLst>
        <pc:spChg chg="mod">
          <ac:chgData name="Lin McMullin" userId="2012eb511a6bbdfc" providerId="LiveId" clId="{73D9BAE3-CF36-4B88-97DE-9D9325D74771}" dt="2020-10-13T18:15:13.984" v="612" actId="122"/>
          <ac:spMkLst>
            <pc:docMk/>
            <pc:sldMk cId="510225899" sldId="462"/>
            <ac:spMk id="4" creationId="{2CBF3F83-DB32-4542-A2A8-0149943D0B39}"/>
          </ac:spMkLst>
        </pc:spChg>
      </pc:sldChg>
      <pc:sldChg chg="modSp add mod ord">
        <pc:chgData name="Lin McMullin" userId="2012eb511a6bbdfc" providerId="LiveId" clId="{73D9BAE3-CF36-4B88-97DE-9D9325D74771}" dt="2020-10-13T18:15:51.161" v="631" actId="122"/>
        <pc:sldMkLst>
          <pc:docMk/>
          <pc:sldMk cId="4211177791" sldId="463"/>
        </pc:sldMkLst>
        <pc:spChg chg="mod">
          <ac:chgData name="Lin McMullin" userId="2012eb511a6bbdfc" providerId="LiveId" clId="{73D9BAE3-CF36-4B88-97DE-9D9325D74771}" dt="2020-10-13T18:15:51.161" v="631" actId="122"/>
          <ac:spMkLst>
            <pc:docMk/>
            <pc:sldMk cId="4211177791" sldId="463"/>
            <ac:spMk id="4" creationId="{2CBF3F83-DB32-4542-A2A8-0149943D0B39}"/>
          </ac:spMkLst>
        </pc:spChg>
      </pc:sldChg>
      <pc:sldChg chg="modSp add mod ord">
        <pc:chgData name="Lin McMullin" userId="2012eb511a6bbdfc" providerId="LiveId" clId="{73D9BAE3-CF36-4B88-97DE-9D9325D74771}" dt="2020-10-13T18:23:29.565" v="713" actId="122"/>
        <pc:sldMkLst>
          <pc:docMk/>
          <pc:sldMk cId="2546228831" sldId="464"/>
        </pc:sldMkLst>
        <pc:spChg chg="mod">
          <ac:chgData name="Lin McMullin" userId="2012eb511a6bbdfc" providerId="LiveId" clId="{73D9BAE3-CF36-4B88-97DE-9D9325D74771}" dt="2020-10-13T18:23:29.565" v="713" actId="122"/>
          <ac:spMkLst>
            <pc:docMk/>
            <pc:sldMk cId="2546228831" sldId="464"/>
            <ac:spMk id="4" creationId="{2CBF3F83-DB32-4542-A2A8-0149943D0B39}"/>
          </ac:spMkLst>
        </pc:spChg>
      </pc:sldChg>
      <pc:sldChg chg="addSp delSp modSp new del mod">
        <pc:chgData name="Lin McMullin" userId="2012eb511a6bbdfc" providerId="LiveId" clId="{73D9BAE3-CF36-4B88-97DE-9D9325D74771}" dt="2020-10-13T18:07:28.491" v="460" actId="27022"/>
        <pc:sldMkLst>
          <pc:docMk/>
          <pc:sldMk cId="2147594282" sldId="465"/>
        </pc:sldMkLst>
        <pc:graphicFrameChg chg="add del modGraphic">
          <ac:chgData name="Lin McMullin" userId="2012eb511a6bbdfc" providerId="LiveId" clId="{73D9BAE3-CF36-4B88-97DE-9D9325D74771}" dt="2020-10-13T18:07:28.491" v="460" actId="27022"/>
          <ac:graphicFrameMkLst>
            <pc:docMk/>
            <pc:sldMk cId="2147594282" sldId="465"/>
            <ac:graphicFrameMk id="7" creationId="{A63D65B3-6573-42BE-A968-4EF278A761E7}"/>
          </ac:graphicFrameMkLst>
        </pc:graphicFrameChg>
      </pc:sldChg>
      <pc:sldChg chg="addSp delSp modSp new del mod">
        <pc:chgData name="Lin McMullin" userId="2012eb511a6bbdfc" providerId="LiveId" clId="{73D9BAE3-CF36-4B88-97DE-9D9325D74771}" dt="2020-11-01T18:21:18.201" v="2487" actId="2696"/>
        <pc:sldMkLst>
          <pc:docMk/>
          <pc:sldMk cId="4108952201" sldId="465"/>
        </pc:sldMkLst>
        <pc:spChg chg="del mod">
          <ac:chgData name="Lin McMullin" userId="2012eb511a6bbdfc" providerId="LiveId" clId="{73D9BAE3-CF36-4B88-97DE-9D9325D74771}" dt="2020-10-13T18:08:26.912" v="463" actId="21"/>
          <ac:spMkLst>
            <pc:docMk/>
            <pc:sldMk cId="4108952201" sldId="465"/>
            <ac:spMk id="4" creationId="{392EE496-B78C-4F28-929C-284831C10A9F}"/>
          </ac:spMkLst>
        </pc:spChg>
        <pc:spChg chg="del">
          <ac:chgData name="Lin McMullin" userId="2012eb511a6bbdfc" providerId="LiveId" clId="{73D9BAE3-CF36-4B88-97DE-9D9325D74771}" dt="2020-10-13T18:08:29.973" v="464" actId="21"/>
          <ac:spMkLst>
            <pc:docMk/>
            <pc:sldMk cId="4108952201" sldId="465"/>
            <ac:spMk id="5" creationId="{FEC4A27C-66C7-41CB-B1B7-02BE3DCD5638}"/>
          </ac:spMkLst>
        </pc:spChg>
        <pc:graphicFrameChg chg="add mod modGraphic">
          <ac:chgData name="Lin McMullin" userId="2012eb511a6bbdfc" providerId="LiveId" clId="{73D9BAE3-CF36-4B88-97DE-9D9325D74771}" dt="2020-11-01T18:15:19.166" v="2479" actId="1076"/>
          <ac:graphicFrameMkLst>
            <pc:docMk/>
            <pc:sldMk cId="4108952201" sldId="465"/>
            <ac:graphicFrameMk id="7" creationId="{3E50C5ED-B11C-4563-ABBB-9C76FE0E782A}"/>
          </ac:graphicFrameMkLst>
        </pc:graphicFrameChg>
      </pc:sldChg>
      <pc:sldChg chg="addSp modSp new mod">
        <pc:chgData name="Lin McMullin" userId="2012eb511a6bbdfc" providerId="LiveId" clId="{73D9BAE3-CF36-4B88-97DE-9D9325D74771}" dt="2020-10-13T18:21:37.805" v="703" actId="20577"/>
        <pc:sldMkLst>
          <pc:docMk/>
          <pc:sldMk cId="864353700" sldId="466"/>
        </pc:sldMkLst>
        <pc:spChg chg="add mod">
          <ac:chgData name="Lin McMullin" userId="2012eb511a6bbdfc" providerId="LiveId" clId="{73D9BAE3-CF36-4B88-97DE-9D9325D74771}" dt="2020-10-13T18:21:37.805" v="703" actId="20577"/>
          <ac:spMkLst>
            <pc:docMk/>
            <pc:sldMk cId="864353700" sldId="466"/>
            <ac:spMk id="2" creationId="{3DEF465C-6D86-4459-A487-8CE4F8E1F368}"/>
          </ac:spMkLst>
        </pc:spChg>
      </pc:sldChg>
      <pc:sldChg chg="add ord">
        <pc:chgData name="Lin McMullin" userId="2012eb511a6bbdfc" providerId="LiveId" clId="{73D9BAE3-CF36-4B88-97DE-9D9325D74771}" dt="2020-11-01T17:59:41.041" v="2462"/>
        <pc:sldMkLst>
          <pc:docMk/>
          <pc:sldMk cId="406893766" sldId="467"/>
        </pc:sldMkLst>
      </pc:sldChg>
      <pc:sldChg chg="add">
        <pc:chgData name="Lin McMullin" userId="2012eb511a6bbdfc" providerId="LiveId" clId="{73D9BAE3-CF36-4B88-97DE-9D9325D74771}" dt="2020-10-13T18:22:02.592" v="705"/>
        <pc:sldMkLst>
          <pc:docMk/>
          <pc:sldMk cId="3555231358" sldId="468"/>
        </pc:sldMkLst>
      </pc:sldChg>
      <pc:sldChg chg="add ord">
        <pc:chgData name="Lin McMullin" userId="2012eb511a6bbdfc" providerId="LiveId" clId="{73D9BAE3-CF36-4B88-97DE-9D9325D74771}" dt="2020-11-01T18:15:38.563" v="2481"/>
        <pc:sldMkLst>
          <pc:docMk/>
          <pc:sldMk cId="695913835" sldId="469"/>
        </pc:sldMkLst>
      </pc:sldChg>
      <pc:sldChg chg="add">
        <pc:chgData name="Lin McMullin" userId="2012eb511a6bbdfc" providerId="LiveId" clId="{73D9BAE3-CF36-4B88-97DE-9D9325D74771}" dt="2020-10-13T18:22:16.559" v="707"/>
        <pc:sldMkLst>
          <pc:docMk/>
          <pc:sldMk cId="3684742990" sldId="470"/>
        </pc:sldMkLst>
      </pc:sldChg>
      <pc:sldChg chg="add ord">
        <pc:chgData name="Lin McMullin" userId="2012eb511a6bbdfc" providerId="LiveId" clId="{73D9BAE3-CF36-4B88-97DE-9D9325D74771}" dt="2020-11-01T18:15:53.895" v="2483"/>
        <pc:sldMkLst>
          <pc:docMk/>
          <pc:sldMk cId="2806940928" sldId="471"/>
        </pc:sldMkLst>
      </pc:sldChg>
      <pc:sldChg chg="add ord">
        <pc:chgData name="Lin McMullin" userId="2012eb511a6bbdfc" providerId="LiveId" clId="{73D9BAE3-CF36-4B88-97DE-9D9325D74771}" dt="2020-11-01T18:16:07.245" v="2485"/>
        <pc:sldMkLst>
          <pc:docMk/>
          <pc:sldMk cId="1734356747" sldId="472"/>
        </pc:sldMkLst>
      </pc:sldChg>
      <pc:sldChg chg="add">
        <pc:chgData name="Lin McMullin" userId="2012eb511a6bbdfc" providerId="LiveId" clId="{73D9BAE3-CF36-4B88-97DE-9D9325D74771}" dt="2020-10-13T18:22:36.124" v="710"/>
        <pc:sldMkLst>
          <pc:docMk/>
          <pc:sldMk cId="648752286" sldId="473"/>
        </pc:sldMkLst>
      </pc:sldChg>
      <pc:sldChg chg="add">
        <pc:chgData name="Lin McMullin" userId="2012eb511a6bbdfc" providerId="LiveId" clId="{73D9BAE3-CF36-4B88-97DE-9D9325D74771}" dt="2020-10-13T18:22:49.671" v="711"/>
        <pc:sldMkLst>
          <pc:docMk/>
          <pc:sldMk cId="3756084272" sldId="474"/>
        </pc:sldMkLst>
      </pc:sldChg>
      <pc:sldChg chg="addSp delSp modSp add mod addAnim delAnim modAnim modNotesTx">
        <pc:chgData name="Lin McMullin" userId="2012eb511a6bbdfc" providerId="LiveId" clId="{73D9BAE3-CF36-4B88-97DE-9D9325D74771}" dt="2020-11-01T18:06:09.779" v="2476" actId="20577"/>
        <pc:sldMkLst>
          <pc:docMk/>
          <pc:sldMk cId="1908356667" sldId="475"/>
        </pc:sldMkLst>
        <pc:spChg chg="add del mod">
          <ac:chgData name="Lin McMullin" userId="2012eb511a6bbdfc" providerId="LiveId" clId="{73D9BAE3-CF36-4B88-97DE-9D9325D74771}" dt="2020-10-22T18:03:40.812" v="2019" actId="20577"/>
          <ac:spMkLst>
            <pc:docMk/>
            <pc:sldMk cId="1908356667" sldId="475"/>
            <ac:spMk id="6" creationId="{40D25225-C879-4583-9892-5E78CEA243CB}"/>
          </ac:spMkLst>
        </pc:spChg>
        <pc:spChg chg="add del mod">
          <ac:chgData name="Lin McMullin" userId="2012eb511a6bbdfc" providerId="LiveId" clId="{73D9BAE3-CF36-4B88-97DE-9D9325D74771}" dt="2020-10-22T18:03:25.327" v="2012" actId="21"/>
          <ac:spMkLst>
            <pc:docMk/>
            <pc:sldMk cId="1908356667" sldId="475"/>
            <ac:spMk id="7" creationId="{38AC0841-2668-43AA-8508-37BEB97EFD1E}"/>
          </ac:spMkLst>
        </pc:spChg>
        <pc:picChg chg="mod">
          <ac:chgData name="Lin McMullin" userId="2012eb511a6bbdfc" providerId="LiveId" clId="{73D9BAE3-CF36-4B88-97DE-9D9325D74771}" dt="2020-10-22T18:06:45.307" v="2037" actId="12789"/>
          <ac:picMkLst>
            <pc:docMk/>
            <pc:sldMk cId="1908356667" sldId="475"/>
            <ac:picMk id="2" creationId="{0DCB0718-B47B-451A-8AD7-1978C83E1821}"/>
          </ac:picMkLst>
        </pc:picChg>
        <pc:picChg chg="del">
          <ac:chgData name="Lin McMullin" userId="2012eb511a6bbdfc" providerId="LiveId" clId="{73D9BAE3-CF36-4B88-97DE-9D9325D74771}" dt="2020-10-22T18:03:03.877" v="2006" actId="21"/>
          <ac:picMkLst>
            <pc:docMk/>
            <pc:sldMk cId="1908356667" sldId="475"/>
            <ac:picMk id="8" creationId="{41FCA716-2586-4736-9B42-2C6AB4F8E5DF}"/>
          </ac:picMkLst>
        </pc:picChg>
        <pc:picChg chg="add mod">
          <ac:chgData name="Lin McMullin" userId="2012eb511a6bbdfc" providerId="LiveId" clId="{73D9BAE3-CF36-4B88-97DE-9D9325D74771}" dt="2020-10-22T18:06:45.307" v="2037" actId="12789"/>
          <ac:picMkLst>
            <pc:docMk/>
            <pc:sldMk cId="1908356667" sldId="475"/>
            <ac:picMk id="9" creationId="{8CF0162B-21D5-4438-B257-182046FDC0DD}"/>
          </ac:picMkLst>
        </pc:picChg>
        <pc:picChg chg="mod">
          <ac:chgData name="Lin McMullin" userId="2012eb511a6bbdfc" providerId="LiveId" clId="{73D9BAE3-CF36-4B88-97DE-9D9325D74771}" dt="2020-10-22T18:03:48.325" v="2021" actId="1076"/>
          <ac:picMkLst>
            <pc:docMk/>
            <pc:sldMk cId="1908356667" sldId="475"/>
            <ac:picMk id="10" creationId="{BC2451BF-86D9-4C4B-8474-76B993FAB66C}"/>
          </ac:picMkLst>
        </pc:picChg>
        <pc:picChg chg="add mod">
          <ac:chgData name="Lin McMullin" userId="2012eb511a6bbdfc" providerId="LiveId" clId="{73D9BAE3-CF36-4B88-97DE-9D9325D74771}" dt="2020-10-22T18:06:45.307" v="2037" actId="12789"/>
          <ac:picMkLst>
            <pc:docMk/>
            <pc:sldMk cId="1908356667" sldId="475"/>
            <ac:picMk id="11" creationId="{FC14068D-448B-4751-A587-CC30484090A0}"/>
          </ac:picMkLst>
        </pc:picChg>
        <pc:picChg chg="add mod">
          <ac:chgData name="Lin McMullin" userId="2012eb511a6bbdfc" providerId="LiveId" clId="{73D9BAE3-CF36-4B88-97DE-9D9325D74771}" dt="2020-10-22T18:06:45.307" v="2037" actId="12789"/>
          <ac:picMkLst>
            <pc:docMk/>
            <pc:sldMk cId="1908356667" sldId="475"/>
            <ac:picMk id="12" creationId="{8A8B00C6-18E4-406C-8F8E-C49242C2F966}"/>
          </ac:picMkLst>
        </pc:picChg>
      </pc:sldChg>
      <pc:sldChg chg="addSp delSp modSp add del mod ord">
        <pc:chgData name="Lin McMullin" userId="2012eb511a6bbdfc" providerId="LiveId" clId="{73D9BAE3-CF36-4B88-97DE-9D9325D74771}" dt="2020-10-19T19:01:07.652" v="946" actId="2696"/>
        <pc:sldMkLst>
          <pc:docMk/>
          <pc:sldMk cId="2749136188" sldId="475"/>
        </pc:sldMkLst>
        <pc:spChg chg="mod">
          <ac:chgData name="Lin McMullin" userId="2012eb511a6bbdfc" providerId="LiveId" clId="{73D9BAE3-CF36-4B88-97DE-9D9325D74771}" dt="2020-10-14T16:57:22.237" v="941" actId="255"/>
          <ac:spMkLst>
            <pc:docMk/>
            <pc:sldMk cId="2749136188" sldId="475"/>
            <ac:spMk id="4" creationId="{40BD8D74-FB13-D840-8148-44DFEF021518}"/>
          </ac:spMkLst>
        </pc:spChg>
        <pc:spChg chg="del mod">
          <ac:chgData name="Lin McMullin" userId="2012eb511a6bbdfc" providerId="LiveId" clId="{73D9BAE3-CF36-4B88-97DE-9D9325D74771}" dt="2020-10-14T16:52:32.261" v="798" actId="21"/>
          <ac:spMkLst>
            <pc:docMk/>
            <pc:sldMk cId="2749136188" sldId="475"/>
            <ac:spMk id="5" creationId="{A0E6E0CC-EC59-4C7A-BA91-5A50095E4759}"/>
          </ac:spMkLst>
        </pc:spChg>
        <pc:spChg chg="add del mod">
          <ac:chgData name="Lin McMullin" userId="2012eb511a6bbdfc" providerId="LiveId" clId="{73D9BAE3-CF36-4B88-97DE-9D9325D74771}" dt="2020-10-14T16:52:59.490" v="801"/>
          <ac:spMkLst>
            <pc:docMk/>
            <pc:sldMk cId="2749136188" sldId="475"/>
            <ac:spMk id="7" creationId="{0880C05A-DB67-49F4-9337-9926FE663076}"/>
          </ac:spMkLst>
        </pc:spChg>
        <pc:picChg chg="del">
          <ac:chgData name="Lin McMullin" userId="2012eb511a6bbdfc" providerId="LiveId" clId="{73D9BAE3-CF36-4B88-97DE-9D9325D74771}" dt="2020-10-14T16:50:21.167" v="719" actId="21"/>
          <ac:picMkLst>
            <pc:docMk/>
            <pc:sldMk cId="2749136188" sldId="475"/>
            <ac:picMk id="6" creationId="{D03EE709-21FF-4C69-8ACA-BBE8A85DB4A5}"/>
          </ac:picMkLst>
        </pc:picChg>
        <pc:picChg chg="add mod">
          <ac:chgData name="Lin McMullin" userId="2012eb511a6bbdfc" providerId="LiveId" clId="{73D9BAE3-CF36-4B88-97DE-9D9325D74771}" dt="2020-10-14T16:53:34.424" v="804" actId="1076"/>
          <ac:picMkLst>
            <pc:docMk/>
            <pc:sldMk cId="2749136188" sldId="475"/>
            <ac:picMk id="8" creationId="{15BEC91A-74EB-463C-A4B5-6FB9FAADE762}"/>
          </ac:picMkLst>
        </pc:picChg>
        <pc:picChg chg="del">
          <ac:chgData name="Lin McMullin" userId="2012eb511a6bbdfc" providerId="LiveId" clId="{73D9BAE3-CF36-4B88-97DE-9D9325D74771}" dt="2020-10-14T16:50:22.353" v="720" actId="21"/>
          <ac:picMkLst>
            <pc:docMk/>
            <pc:sldMk cId="2749136188" sldId="475"/>
            <ac:picMk id="12" creationId="{6B8D727F-0792-4AEA-88D5-0D3CB7BC195D}"/>
          </ac:picMkLst>
        </pc:picChg>
      </pc:sldChg>
      <pc:sldChg chg="new del">
        <pc:chgData name="Lin McMullin" userId="2012eb511a6bbdfc" providerId="LiveId" clId="{73D9BAE3-CF36-4B88-97DE-9D9325D74771}" dt="2020-10-14T16:49:49.301" v="715" actId="680"/>
        <pc:sldMkLst>
          <pc:docMk/>
          <pc:sldMk cId="3285566531" sldId="475"/>
        </pc:sldMkLst>
      </pc:sldChg>
      <pc:sldChg chg="delSp modSp new mod">
        <pc:chgData name="Lin McMullin" userId="2012eb511a6bbdfc" providerId="LiveId" clId="{73D9BAE3-CF36-4B88-97DE-9D9325D74771}" dt="2020-11-12T19:19:00.211" v="2488" actId="2711"/>
        <pc:sldMkLst>
          <pc:docMk/>
          <pc:sldMk cId="394011275" sldId="476"/>
        </pc:sldMkLst>
        <pc:spChg chg="mod">
          <ac:chgData name="Lin McMullin" userId="2012eb511a6bbdfc" providerId="LiveId" clId="{73D9BAE3-CF36-4B88-97DE-9D9325D74771}" dt="2020-11-12T19:19:00.211" v="2488" actId="2711"/>
          <ac:spMkLst>
            <pc:docMk/>
            <pc:sldMk cId="394011275" sldId="476"/>
            <ac:spMk id="2" creationId="{130B7A22-C553-47F2-87EA-38DB8190D04A}"/>
          </ac:spMkLst>
        </pc:spChg>
        <pc:spChg chg="mod">
          <ac:chgData name="Lin McMullin" userId="2012eb511a6bbdfc" providerId="LiveId" clId="{73D9BAE3-CF36-4B88-97DE-9D9325D74771}" dt="2020-10-26T17:55:32.550" v="2396" actId="1076"/>
          <ac:spMkLst>
            <pc:docMk/>
            <pc:sldMk cId="394011275" sldId="476"/>
            <ac:spMk id="3" creationId="{DB2F7884-B71A-4B2D-AC8C-4503AE4C9A4E}"/>
          </ac:spMkLst>
        </pc:spChg>
        <pc:spChg chg="del">
          <ac:chgData name="Lin McMullin" userId="2012eb511a6bbdfc" providerId="LiveId" clId="{73D9BAE3-CF36-4B88-97DE-9D9325D74771}" dt="2020-10-26T17:51:49.229" v="2382" actId="21"/>
          <ac:spMkLst>
            <pc:docMk/>
            <pc:sldMk cId="394011275" sldId="476"/>
            <ac:spMk id="4" creationId="{15398F3E-72DE-4683-A478-F1380F004309}"/>
          </ac:spMkLst>
        </pc:spChg>
      </pc:sldChg>
      <pc:sldChg chg="addSp delSp modSp add del mod">
        <pc:chgData name="Lin McMullin" userId="2012eb511a6bbdfc" providerId="LiveId" clId="{73D9BAE3-CF36-4B88-97DE-9D9325D74771}" dt="2020-10-19T19:01:07.652" v="946" actId="2696"/>
        <pc:sldMkLst>
          <pc:docMk/>
          <pc:sldMk cId="829581899" sldId="476"/>
        </pc:sldMkLst>
        <pc:spChg chg="mod">
          <ac:chgData name="Lin McMullin" userId="2012eb511a6bbdfc" providerId="LiveId" clId="{73D9BAE3-CF36-4B88-97DE-9D9325D74771}" dt="2020-10-14T16:56:17.500" v="936" actId="207"/>
          <ac:spMkLst>
            <pc:docMk/>
            <pc:sldMk cId="829581899" sldId="476"/>
            <ac:spMk id="4" creationId="{40BD8D74-FB13-D840-8148-44DFEF021518}"/>
          </ac:spMkLst>
        </pc:spChg>
        <pc:spChg chg="add del mod">
          <ac:chgData name="Lin McMullin" userId="2012eb511a6bbdfc" providerId="LiveId" clId="{73D9BAE3-CF36-4B88-97DE-9D9325D74771}" dt="2020-10-14T16:56:38.900" v="938"/>
          <ac:spMkLst>
            <pc:docMk/>
            <pc:sldMk cId="829581899" sldId="476"/>
            <ac:spMk id="5" creationId="{0CEFE7C3-1603-47CF-8837-4BA343D3407D}"/>
          </ac:spMkLst>
        </pc:spChg>
        <pc:picChg chg="add mod">
          <ac:chgData name="Lin McMullin" userId="2012eb511a6bbdfc" providerId="LiveId" clId="{73D9BAE3-CF36-4B88-97DE-9D9325D74771}" dt="2020-10-14T16:57:50.349" v="942" actId="14100"/>
          <ac:picMkLst>
            <pc:docMk/>
            <pc:sldMk cId="829581899" sldId="476"/>
            <ac:picMk id="6" creationId="{630DF5E8-B323-4E68-8A5A-E536534CDE17}"/>
          </ac:picMkLst>
        </pc:picChg>
        <pc:picChg chg="del">
          <ac:chgData name="Lin McMullin" userId="2012eb511a6bbdfc" providerId="LiveId" clId="{73D9BAE3-CF36-4B88-97DE-9D9325D74771}" dt="2020-10-14T16:56:22.388" v="937" actId="21"/>
          <ac:picMkLst>
            <pc:docMk/>
            <pc:sldMk cId="829581899" sldId="476"/>
            <ac:picMk id="8" creationId="{15BEC91A-74EB-463C-A4B5-6FB9FAADE762}"/>
          </ac:picMkLst>
        </pc:picChg>
      </pc:sldChg>
      <pc:sldChg chg="add">
        <pc:chgData name="Lin McMullin" userId="2012eb511a6bbdfc" providerId="LiveId" clId="{73D9BAE3-CF36-4B88-97DE-9D9325D74771}" dt="2020-10-26T17:56:21.314" v="2398"/>
        <pc:sldMkLst>
          <pc:docMk/>
          <pc:sldMk cId="2040988201" sldId="477"/>
        </pc:sldMkLst>
      </pc:sldChg>
      <pc:sldChg chg="addSp modSp new mod">
        <pc:chgData name="Lin McMullin" userId="2012eb511a6bbdfc" providerId="LiveId" clId="{73D9BAE3-CF36-4B88-97DE-9D9325D74771}" dt="2020-11-01T18:20:41.493" v="2486" actId="27022"/>
        <pc:sldMkLst>
          <pc:docMk/>
          <pc:sldMk cId="2780408375" sldId="478"/>
        </pc:sldMkLst>
        <pc:graphicFrameChg chg="add modGraphic">
          <ac:chgData name="Lin McMullin" userId="2012eb511a6bbdfc" providerId="LiveId" clId="{73D9BAE3-CF36-4B88-97DE-9D9325D74771}" dt="2020-11-01T18:20:41.493" v="2486" actId="27022"/>
          <ac:graphicFrameMkLst>
            <pc:docMk/>
            <pc:sldMk cId="2780408375" sldId="478"/>
            <ac:graphicFrameMk id="6" creationId="{D1E07525-8ADD-4871-A68F-D6D6D8FDD164}"/>
          </ac:graphicFrameMkLst>
        </pc:graphicFrameChg>
      </pc:sldChg>
      <pc:sldChg chg="add ord">
        <pc:chgData name="Lin McMullin" userId="2012eb511a6bbdfc" providerId="LiveId" clId="{73D9BAE3-CF36-4B88-97DE-9D9325D74771}" dt="2020-11-12T23:42:38.287" v="3295"/>
        <pc:sldMkLst>
          <pc:docMk/>
          <pc:sldMk cId="4119444537" sldId="479"/>
        </pc:sldMkLst>
      </pc:sldChg>
      <pc:sldMasterChg chg="addSp delSp modSp mod delSldLayout modSldLayout">
        <pc:chgData name="Lin McMullin" userId="2012eb511a6bbdfc" providerId="LiveId" clId="{73D9BAE3-CF36-4B88-97DE-9D9325D74771}" dt="2020-10-14T17:00:55.032" v="943" actId="1076"/>
        <pc:sldMasterMkLst>
          <pc:docMk/>
          <pc:sldMasterMk cId="2020793371" sldId="2147483731"/>
        </pc:sldMasterMkLst>
        <pc:picChg chg="del mod modCrop">
          <ac:chgData name="Lin McMullin" userId="2012eb511a6bbdfc" providerId="LiveId" clId="{73D9BAE3-CF36-4B88-97DE-9D9325D74771}" dt="2020-10-13T17:19:20.627" v="3" actId="21"/>
          <ac:picMkLst>
            <pc:docMk/>
            <pc:sldMasterMk cId="2020793371" sldId="2147483731"/>
            <ac:picMk id="2" creationId="{00000000-0000-0000-0000-000000000000}"/>
          </ac:picMkLst>
        </pc:picChg>
        <pc:cxnChg chg="add mod">
          <ac:chgData name="Lin McMullin" userId="2012eb511a6bbdfc" providerId="LiveId" clId="{73D9BAE3-CF36-4B88-97DE-9D9325D74771}" dt="2020-10-13T17:20:36.749" v="29" actId="1037"/>
          <ac:cxnSpMkLst>
            <pc:docMk/>
            <pc:sldMasterMk cId="2020793371" sldId="2147483731"/>
            <ac:cxnSpMk id="4" creationId="{03A922B7-ADB2-4C3B-97A4-0CABBFFE51A5}"/>
          </ac:cxnSpMkLst>
        </pc:cxnChg>
        <pc:cxnChg chg="add mod">
          <ac:chgData name="Lin McMullin" userId="2012eb511a6bbdfc" providerId="LiveId" clId="{73D9BAE3-CF36-4B88-97DE-9D9325D74771}" dt="2020-10-13T17:20:47.551" v="32" actId="14100"/>
          <ac:cxnSpMkLst>
            <pc:docMk/>
            <pc:sldMasterMk cId="2020793371" sldId="2147483731"/>
            <ac:cxnSpMk id="7" creationId="{5A4EB129-BBB2-4571-B65A-A3BC5A4E0B25}"/>
          </ac:cxnSpMkLst>
        </pc:cxnChg>
        <pc:sldLayoutChg chg="modSp mod">
          <pc:chgData name="Lin McMullin" userId="2012eb511a6bbdfc" providerId="LiveId" clId="{73D9BAE3-CF36-4B88-97DE-9D9325D74771}" dt="2020-10-13T17:23:10.724" v="48" actId="14100"/>
          <pc:sldLayoutMkLst>
            <pc:docMk/>
            <pc:sldMasterMk cId="2020793371" sldId="2147483731"/>
            <pc:sldLayoutMk cId="395227861" sldId="2147483732"/>
          </pc:sldLayoutMkLst>
          <pc:spChg chg="mod">
            <ac:chgData name="Lin McMullin" userId="2012eb511a6bbdfc" providerId="LiveId" clId="{73D9BAE3-CF36-4B88-97DE-9D9325D74771}" dt="2020-10-13T17:23:10.724" v="48" actId="14100"/>
            <ac:spMkLst>
              <pc:docMk/>
              <pc:sldMasterMk cId="2020793371" sldId="2147483731"/>
              <pc:sldLayoutMk cId="395227861" sldId="2147483732"/>
              <ac:spMk id="3" creationId="{00000000-0000-0000-0000-000000000000}"/>
            </ac:spMkLst>
          </pc:spChg>
          <pc:spChg chg="mod">
            <ac:chgData name="Lin McMullin" userId="2012eb511a6bbdfc" providerId="LiveId" clId="{73D9BAE3-CF36-4B88-97DE-9D9325D74771}" dt="2020-10-13T17:23:01.359" v="47" actId="1035"/>
            <ac:spMkLst>
              <pc:docMk/>
              <pc:sldMasterMk cId="2020793371" sldId="2147483731"/>
              <pc:sldLayoutMk cId="395227861" sldId="2147483732"/>
              <ac:spMk id="10" creationId="{00000000-0000-0000-0000-000000000000}"/>
            </ac:spMkLst>
          </pc:spChg>
          <pc:spChg chg="mod">
            <ac:chgData name="Lin McMullin" userId="2012eb511a6bbdfc" providerId="LiveId" clId="{73D9BAE3-CF36-4B88-97DE-9D9325D74771}" dt="2020-10-13T17:22:47.925" v="42" actId="1037"/>
            <ac:spMkLst>
              <pc:docMk/>
              <pc:sldMasterMk cId="2020793371" sldId="2147483731"/>
              <pc:sldLayoutMk cId="395227861" sldId="2147483732"/>
              <ac:spMk id="15" creationId="{00000000-0000-0000-0000-000000000000}"/>
            </ac:spMkLst>
          </pc:spChg>
        </pc:sldLayoutChg>
        <pc:sldLayoutChg chg="modSp mod">
          <pc:chgData name="Lin McMullin" userId="2012eb511a6bbdfc" providerId="LiveId" clId="{73D9BAE3-CF36-4B88-97DE-9D9325D74771}" dt="2020-10-13T17:26:05.095" v="95" actId="14100"/>
          <pc:sldLayoutMkLst>
            <pc:docMk/>
            <pc:sldMasterMk cId="2020793371" sldId="2147483731"/>
            <pc:sldLayoutMk cId="719185449" sldId="2147483736"/>
          </pc:sldLayoutMkLst>
          <pc:spChg chg="mod">
            <ac:chgData name="Lin McMullin" userId="2012eb511a6bbdfc" providerId="LiveId" clId="{73D9BAE3-CF36-4B88-97DE-9D9325D74771}" dt="2020-10-13T17:26:05.095" v="95" actId="14100"/>
            <ac:spMkLst>
              <pc:docMk/>
              <pc:sldMasterMk cId="2020793371" sldId="2147483731"/>
              <pc:sldLayoutMk cId="719185449" sldId="2147483736"/>
              <ac:spMk id="3" creationId="{00000000-0000-0000-0000-000000000000}"/>
            </ac:spMkLst>
          </pc:spChg>
        </pc:sldLayoutChg>
        <pc:sldLayoutChg chg="del">
          <pc:chgData name="Lin McMullin" userId="2012eb511a6bbdfc" providerId="LiveId" clId="{73D9BAE3-CF36-4B88-97DE-9D9325D74771}" dt="2020-10-13T17:59:43.150" v="368" actId="2696"/>
          <pc:sldLayoutMkLst>
            <pc:docMk/>
            <pc:sldMasterMk cId="2020793371" sldId="2147483731"/>
            <pc:sldLayoutMk cId="1828958715" sldId="2147483815"/>
          </pc:sldLayoutMkLst>
        </pc:sldLayoutChg>
        <pc:sldLayoutChg chg="del">
          <pc:chgData name="Lin McMullin" userId="2012eb511a6bbdfc" providerId="LiveId" clId="{73D9BAE3-CF36-4B88-97DE-9D9325D74771}" dt="2020-10-13T17:57:20.505" v="358" actId="2696"/>
          <pc:sldLayoutMkLst>
            <pc:docMk/>
            <pc:sldMasterMk cId="2020793371" sldId="2147483731"/>
            <pc:sldLayoutMk cId="2957752758" sldId="2147483816"/>
          </pc:sldLayoutMkLst>
        </pc:sldLayoutChg>
        <pc:sldLayoutChg chg="modSp mod">
          <pc:chgData name="Lin McMullin" userId="2012eb511a6bbdfc" providerId="LiveId" clId="{73D9BAE3-CF36-4B88-97DE-9D9325D74771}" dt="2020-10-14T17:00:55.032" v="943" actId="1076"/>
          <pc:sldLayoutMkLst>
            <pc:docMk/>
            <pc:sldMasterMk cId="2020793371" sldId="2147483731"/>
            <pc:sldLayoutMk cId="1945248840" sldId="2147483819"/>
          </pc:sldLayoutMkLst>
          <pc:spChg chg="mod">
            <ac:chgData name="Lin McMullin" userId="2012eb511a6bbdfc" providerId="LiveId" clId="{73D9BAE3-CF36-4B88-97DE-9D9325D74771}" dt="2020-10-14T17:00:55.032" v="943" actId="1076"/>
            <ac:spMkLst>
              <pc:docMk/>
              <pc:sldMasterMk cId="2020793371" sldId="2147483731"/>
              <pc:sldLayoutMk cId="1945248840" sldId="2147483819"/>
              <ac:spMk id="2" creationId="{D9908121-D5E0-4580-A553-16BC7270A376}"/>
            </ac:spMkLst>
          </pc:spChg>
        </pc:sldLayoutChg>
      </pc:sldMasterChg>
      <pc:sldMasterChg chg="del delSldLayout">
        <pc:chgData name="Lin McMullin" userId="2012eb511a6bbdfc" providerId="LiveId" clId="{73D9BAE3-CF36-4B88-97DE-9D9325D74771}" dt="2020-10-13T18:19:37.370" v="656" actId="2696"/>
        <pc:sldMasterMkLst>
          <pc:docMk/>
          <pc:sldMasterMk cId="3244870213" sldId="2147483838"/>
        </pc:sldMasterMkLst>
        <pc:sldLayoutChg chg="del">
          <pc:chgData name="Lin McMullin" userId="2012eb511a6bbdfc" providerId="LiveId" clId="{73D9BAE3-CF36-4B88-97DE-9D9325D74771}" dt="2020-10-13T18:19:37.370" v="656" actId="2696"/>
          <pc:sldLayoutMkLst>
            <pc:docMk/>
            <pc:sldMasterMk cId="3244870213" sldId="2147483838"/>
            <pc:sldLayoutMk cId="3536969392" sldId="2147483839"/>
          </pc:sldLayoutMkLst>
        </pc:sldLayoutChg>
        <pc:sldLayoutChg chg="del">
          <pc:chgData name="Lin McMullin" userId="2012eb511a6bbdfc" providerId="LiveId" clId="{73D9BAE3-CF36-4B88-97DE-9D9325D74771}" dt="2020-10-13T18:19:37.370" v="656" actId="2696"/>
          <pc:sldLayoutMkLst>
            <pc:docMk/>
            <pc:sldMasterMk cId="3244870213" sldId="2147483838"/>
            <pc:sldLayoutMk cId="72050839" sldId="2147483840"/>
          </pc:sldLayoutMkLst>
        </pc:sldLayoutChg>
        <pc:sldLayoutChg chg="del">
          <pc:chgData name="Lin McMullin" userId="2012eb511a6bbdfc" providerId="LiveId" clId="{73D9BAE3-CF36-4B88-97DE-9D9325D74771}" dt="2020-10-13T18:19:37.370" v="656" actId="2696"/>
          <pc:sldLayoutMkLst>
            <pc:docMk/>
            <pc:sldMasterMk cId="3244870213" sldId="2147483838"/>
            <pc:sldLayoutMk cId="745202584" sldId="2147483841"/>
          </pc:sldLayoutMkLst>
        </pc:sldLayoutChg>
        <pc:sldLayoutChg chg="del">
          <pc:chgData name="Lin McMullin" userId="2012eb511a6bbdfc" providerId="LiveId" clId="{73D9BAE3-CF36-4B88-97DE-9D9325D74771}" dt="2020-10-13T18:19:37.370" v="656" actId="2696"/>
          <pc:sldLayoutMkLst>
            <pc:docMk/>
            <pc:sldMasterMk cId="3244870213" sldId="2147483838"/>
            <pc:sldLayoutMk cId="1639411566" sldId="2147483842"/>
          </pc:sldLayoutMkLst>
        </pc:sldLayoutChg>
        <pc:sldLayoutChg chg="del">
          <pc:chgData name="Lin McMullin" userId="2012eb511a6bbdfc" providerId="LiveId" clId="{73D9BAE3-CF36-4B88-97DE-9D9325D74771}" dt="2020-10-13T18:19:37.370" v="656" actId="2696"/>
          <pc:sldLayoutMkLst>
            <pc:docMk/>
            <pc:sldMasterMk cId="3244870213" sldId="2147483838"/>
            <pc:sldLayoutMk cId="1065776262" sldId="2147483843"/>
          </pc:sldLayoutMkLst>
        </pc:sldLayoutChg>
        <pc:sldLayoutChg chg="del">
          <pc:chgData name="Lin McMullin" userId="2012eb511a6bbdfc" providerId="LiveId" clId="{73D9BAE3-CF36-4B88-97DE-9D9325D74771}" dt="2020-10-13T18:19:37.370" v="656" actId="2696"/>
          <pc:sldLayoutMkLst>
            <pc:docMk/>
            <pc:sldMasterMk cId="3244870213" sldId="2147483838"/>
            <pc:sldLayoutMk cId="254665391" sldId="2147483844"/>
          </pc:sldLayoutMkLst>
        </pc:sldLayoutChg>
        <pc:sldLayoutChg chg="del">
          <pc:chgData name="Lin McMullin" userId="2012eb511a6bbdfc" providerId="LiveId" clId="{73D9BAE3-CF36-4B88-97DE-9D9325D74771}" dt="2020-10-13T18:19:37.370" v="656" actId="2696"/>
          <pc:sldLayoutMkLst>
            <pc:docMk/>
            <pc:sldMasterMk cId="3244870213" sldId="2147483838"/>
            <pc:sldLayoutMk cId="2170129480" sldId="2147483845"/>
          </pc:sldLayoutMkLst>
        </pc:sldLayoutChg>
        <pc:sldLayoutChg chg="del">
          <pc:chgData name="Lin McMullin" userId="2012eb511a6bbdfc" providerId="LiveId" clId="{73D9BAE3-CF36-4B88-97DE-9D9325D74771}" dt="2020-10-13T18:19:37.370" v="656" actId="2696"/>
          <pc:sldLayoutMkLst>
            <pc:docMk/>
            <pc:sldMasterMk cId="3244870213" sldId="2147483838"/>
            <pc:sldLayoutMk cId="914710853" sldId="2147483846"/>
          </pc:sldLayoutMkLst>
        </pc:sldLayoutChg>
        <pc:sldLayoutChg chg="del">
          <pc:chgData name="Lin McMullin" userId="2012eb511a6bbdfc" providerId="LiveId" clId="{73D9BAE3-CF36-4B88-97DE-9D9325D74771}" dt="2020-10-13T18:19:37.370" v="656" actId="2696"/>
          <pc:sldLayoutMkLst>
            <pc:docMk/>
            <pc:sldMasterMk cId="3244870213" sldId="2147483838"/>
            <pc:sldLayoutMk cId="4244665867" sldId="2147483847"/>
          </pc:sldLayoutMkLst>
        </pc:sldLayoutChg>
        <pc:sldLayoutChg chg="del">
          <pc:chgData name="Lin McMullin" userId="2012eb511a6bbdfc" providerId="LiveId" clId="{73D9BAE3-CF36-4B88-97DE-9D9325D74771}" dt="2020-10-13T18:19:37.370" v="656" actId="2696"/>
          <pc:sldLayoutMkLst>
            <pc:docMk/>
            <pc:sldMasterMk cId="3244870213" sldId="2147483838"/>
            <pc:sldLayoutMk cId="3833973219" sldId="2147483848"/>
          </pc:sldLayoutMkLst>
        </pc:sldLayoutChg>
        <pc:sldLayoutChg chg="del">
          <pc:chgData name="Lin McMullin" userId="2012eb511a6bbdfc" providerId="LiveId" clId="{73D9BAE3-CF36-4B88-97DE-9D9325D74771}" dt="2020-10-13T18:19:37.370" v="656" actId="2696"/>
          <pc:sldLayoutMkLst>
            <pc:docMk/>
            <pc:sldMasterMk cId="3244870213" sldId="2147483838"/>
            <pc:sldLayoutMk cId="2195162151" sldId="2147483849"/>
          </pc:sldLayoutMkLst>
        </pc:sldLayoutChg>
        <pc:sldLayoutChg chg="del">
          <pc:chgData name="Lin McMullin" userId="2012eb511a6bbdfc" providerId="LiveId" clId="{73D9BAE3-CF36-4B88-97DE-9D9325D74771}" dt="2020-10-13T18:19:37.370" v="656" actId="2696"/>
          <pc:sldLayoutMkLst>
            <pc:docMk/>
            <pc:sldMasterMk cId="3244870213" sldId="2147483838"/>
            <pc:sldLayoutMk cId="2510751009" sldId="2147483851"/>
          </pc:sldLayoutMkLst>
        </pc:sldLayoutChg>
        <pc:sldLayoutChg chg="del">
          <pc:chgData name="Lin McMullin" userId="2012eb511a6bbdfc" providerId="LiveId" clId="{73D9BAE3-CF36-4B88-97DE-9D9325D74771}" dt="2020-10-13T18:05:55.249" v="453" actId="2696"/>
          <pc:sldLayoutMkLst>
            <pc:docMk/>
            <pc:sldMasterMk cId="3244870213" sldId="2147483838"/>
            <pc:sldLayoutMk cId="3249130150" sldId="2147483852"/>
          </pc:sldLayoutMkLst>
        </pc:sldLayoutChg>
      </pc:sldMasterChg>
    </pc:docChg>
  </pc:docChgLst>
</pc:chgInfo>
</file>

<file path=ppt/drawings/_rels/vmlDrawing1.v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image" Target="../media/image2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8.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C61FF226-DC6E-CF46-9887-DE4AB70041F7}" type="datetimeFigureOut">
              <a:rPr lang="en-US" smtClean="0"/>
              <a:t>11/12/2020</a:t>
            </a:fld>
            <a:endParaRPr lang="en-US"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A431DA3F-A467-A24A-8BE9-586F009792A9}" type="slidenum">
              <a:rPr lang="en-US" smtClean="0"/>
              <a:t>‹#›</a:t>
            </a:fld>
            <a:endParaRPr lang="en-US" dirty="0"/>
          </a:p>
        </p:txBody>
      </p:sp>
    </p:spTree>
    <p:extLst>
      <p:ext uri="{BB962C8B-B14F-4D97-AF65-F5344CB8AC3E}">
        <p14:creationId xmlns:p14="http://schemas.microsoft.com/office/powerpoint/2010/main" val="9396150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F9C8764C-90B5-DB43-8086-8AB00EB0C2C4}" type="datetimeFigureOut">
              <a:rPr lang="en-US" smtClean="0"/>
              <a:t>11/12/2020</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5F3EC56D-A4BA-4A41-B0DB-BC0A1EBC2E62}" type="slidenum">
              <a:rPr lang="en-US" smtClean="0"/>
              <a:t>‹#›</a:t>
            </a:fld>
            <a:endParaRPr lang="en-US" dirty="0"/>
          </a:p>
        </p:txBody>
      </p:sp>
    </p:spTree>
    <p:extLst>
      <p:ext uri="{BB962C8B-B14F-4D97-AF65-F5344CB8AC3E}">
        <p14:creationId xmlns:p14="http://schemas.microsoft.com/office/powerpoint/2010/main" val="20516820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8" Type="http://schemas.openxmlformats.org/officeDocument/2006/relationships/hyperlink" Target="https://wp.me/p2zQso-1EO" TargetMode="External"/><Relationship Id="rId3" Type="http://schemas.openxmlformats.org/officeDocument/2006/relationships/hyperlink" Target="https://wp.me/p2zQso-1Ee" TargetMode="External"/><Relationship Id="rId7" Type="http://schemas.openxmlformats.org/officeDocument/2006/relationships/hyperlink" Target="https://wp.me/p2zQso-1EV" TargetMode="External"/><Relationship Id="rId12" Type="http://schemas.openxmlformats.org/officeDocument/2006/relationships/hyperlink" Target="https://wp.me/p2zQso-1FH" TargetMode="External"/><Relationship Id="rId2" Type="http://schemas.openxmlformats.org/officeDocument/2006/relationships/slide" Target="../slides/slide15.xml"/><Relationship Id="rId1" Type="http://schemas.openxmlformats.org/officeDocument/2006/relationships/notesMaster" Target="../notesMasters/notesMaster1.xml"/><Relationship Id="rId6" Type="http://schemas.openxmlformats.org/officeDocument/2006/relationships/hyperlink" Target="https://wp.me/p2zQso-1EL" TargetMode="External"/><Relationship Id="rId11" Type="http://schemas.openxmlformats.org/officeDocument/2006/relationships/hyperlink" Target="https://wp.me/p2zQso-1Fz" TargetMode="External"/><Relationship Id="rId5" Type="http://schemas.openxmlformats.org/officeDocument/2006/relationships/hyperlink" Target="https://wp.me/p2zQso-1EB" TargetMode="External"/><Relationship Id="rId10" Type="http://schemas.openxmlformats.org/officeDocument/2006/relationships/hyperlink" Target="https://wp.me/p2zQso-1Fv" TargetMode="External"/><Relationship Id="rId4" Type="http://schemas.openxmlformats.org/officeDocument/2006/relationships/hyperlink" Target="https://wp.me/p2zQso-1Eo" TargetMode="External"/><Relationship Id="rId9" Type="http://schemas.openxmlformats.org/officeDocument/2006/relationships/hyperlink" Target="https://wp.me/p2zQso-1Fg" TargetMode="External"/></Relationships>
</file>

<file path=ppt/notesSlides/_rels/notesSlide14.xml.rels><?xml version="1.0" encoding="UTF-8" standalone="yes"?>
<Relationships xmlns="http://schemas.openxmlformats.org/package/2006/relationships"><Relationship Id="rId8" Type="http://schemas.openxmlformats.org/officeDocument/2006/relationships/hyperlink" Target="https://wp.me/p2zQso-1EO" TargetMode="External"/><Relationship Id="rId3" Type="http://schemas.openxmlformats.org/officeDocument/2006/relationships/hyperlink" Target="https://wp.me/p2zQso-1Ee" TargetMode="External"/><Relationship Id="rId7" Type="http://schemas.openxmlformats.org/officeDocument/2006/relationships/hyperlink" Target="https://wp.me/p2zQso-1EV" TargetMode="External"/><Relationship Id="rId12" Type="http://schemas.openxmlformats.org/officeDocument/2006/relationships/hyperlink" Target="https://wp.me/p2zQso-1FH" TargetMode="External"/><Relationship Id="rId2" Type="http://schemas.openxmlformats.org/officeDocument/2006/relationships/slide" Target="../slides/slide16.xml"/><Relationship Id="rId1" Type="http://schemas.openxmlformats.org/officeDocument/2006/relationships/notesMaster" Target="../notesMasters/notesMaster1.xml"/><Relationship Id="rId6" Type="http://schemas.openxmlformats.org/officeDocument/2006/relationships/hyperlink" Target="https://wp.me/p2zQso-1EL" TargetMode="External"/><Relationship Id="rId11" Type="http://schemas.openxmlformats.org/officeDocument/2006/relationships/hyperlink" Target="https://wp.me/p2zQso-1Fz" TargetMode="External"/><Relationship Id="rId5" Type="http://schemas.openxmlformats.org/officeDocument/2006/relationships/hyperlink" Target="https://wp.me/p2zQso-1EB" TargetMode="External"/><Relationship Id="rId10" Type="http://schemas.openxmlformats.org/officeDocument/2006/relationships/hyperlink" Target="https://wp.me/p2zQso-1Fv" TargetMode="External"/><Relationship Id="rId4" Type="http://schemas.openxmlformats.org/officeDocument/2006/relationships/hyperlink" Target="https://wp.me/p2zQso-1Eo" TargetMode="External"/><Relationship Id="rId9" Type="http://schemas.openxmlformats.org/officeDocument/2006/relationships/hyperlink" Target="https://wp.me/p2zQso-1Fg"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3EC56D-A4BA-4A41-B0DB-BC0A1EBC2E62}" type="slidenum">
              <a:rPr lang="en-US" smtClean="0"/>
              <a:t>1</a:t>
            </a:fld>
            <a:endParaRPr lang="en-US" dirty="0"/>
          </a:p>
        </p:txBody>
      </p:sp>
    </p:spTree>
    <p:extLst>
      <p:ext uri="{BB962C8B-B14F-4D97-AF65-F5344CB8AC3E}">
        <p14:creationId xmlns:p14="http://schemas.microsoft.com/office/powerpoint/2010/main" val="7840241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solidFill>
                  <a:srgbClr val="FF0000"/>
                </a:solidFill>
              </a:rPr>
              <a:t>Read last </a:t>
            </a:r>
            <a:r>
              <a:rPr lang="en-US" b="1" dirty="0">
                <a:solidFill>
                  <a:srgbClr val="FF0000"/>
                </a:solidFill>
              </a:rPr>
              <a:t>bullet</a:t>
            </a:r>
          </a:p>
        </p:txBody>
      </p:sp>
      <p:sp>
        <p:nvSpPr>
          <p:cNvPr id="4" name="Slide Number Placeholder 3"/>
          <p:cNvSpPr>
            <a:spLocks noGrp="1"/>
          </p:cNvSpPr>
          <p:nvPr>
            <p:ph type="sldNum" sz="quarter" idx="5"/>
          </p:nvPr>
        </p:nvSpPr>
        <p:spPr/>
        <p:txBody>
          <a:bodyPr/>
          <a:lstStyle/>
          <a:p>
            <a:fld id="{5F3EC56D-A4BA-4A41-B0DB-BC0A1EBC2E62}" type="slidenum">
              <a:rPr lang="en-US" smtClean="0"/>
              <a:t>2</a:t>
            </a:fld>
            <a:endParaRPr lang="en-US" dirty="0"/>
          </a:p>
        </p:txBody>
      </p:sp>
    </p:spTree>
    <p:extLst>
      <p:ext uri="{BB962C8B-B14F-4D97-AF65-F5344CB8AC3E}">
        <p14:creationId xmlns:p14="http://schemas.microsoft.com/office/powerpoint/2010/main" val="7308113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3EC56D-A4BA-4A41-B0DB-BC0A1EBC2E62}" type="slidenum">
              <a:rPr lang="en-US" smtClean="0"/>
              <a:t>4</a:t>
            </a:fld>
            <a:endParaRPr lang="en-US" dirty="0"/>
          </a:p>
        </p:txBody>
      </p:sp>
    </p:spTree>
    <p:extLst>
      <p:ext uri="{BB962C8B-B14F-4D97-AF65-F5344CB8AC3E}">
        <p14:creationId xmlns:p14="http://schemas.microsoft.com/office/powerpoint/2010/main" val="12795070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Read slide</a:t>
            </a:r>
          </a:p>
          <a:p>
            <a:pPr marL="171450" indent="-171450">
              <a:buFont typeface="Arial" panose="020B0604020202020204" pitchFamily="34" charset="0"/>
              <a:buChar char="•"/>
            </a:pPr>
            <a:r>
              <a:rPr lang="en-US" dirty="0"/>
              <a:t>Therefore, don’t </a:t>
            </a:r>
            <a:r>
              <a:rPr lang="en-US" dirty="0" err="1"/>
              <a:t>peanalize</a:t>
            </a:r>
            <a:r>
              <a:rPr lang="en-US" dirty="0"/>
              <a:t> them when they make a mistake </a:t>
            </a:r>
          </a:p>
        </p:txBody>
      </p:sp>
      <p:sp>
        <p:nvSpPr>
          <p:cNvPr id="4" name="Slide Number Placeholder 3"/>
          <p:cNvSpPr>
            <a:spLocks noGrp="1"/>
          </p:cNvSpPr>
          <p:nvPr>
            <p:ph type="sldNum" sz="quarter" idx="5"/>
          </p:nvPr>
        </p:nvSpPr>
        <p:spPr/>
        <p:txBody>
          <a:bodyPr/>
          <a:lstStyle/>
          <a:p>
            <a:fld id="{5F3EC56D-A4BA-4A41-B0DB-BC0A1EBC2E62}" type="slidenum">
              <a:rPr lang="en-US" smtClean="0"/>
              <a:t>5</a:t>
            </a:fld>
            <a:endParaRPr lang="en-US" dirty="0"/>
          </a:p>
        </p:txBody>
      </p:sp>
    </p:spTree>
    <p:extLst>
      <p:ext uri="{BB962C8B-B14F-4D97-AF65-F5344CB8AC3E}">
        <p14:creationId xmlns:p14="http://schemas.microsoft.com/office/powerpoint/2010/main" val="2719036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a good course: </a:t>
            </a:r>
          </a:p>
          <a:p>
            <a:r>
              <a:rPr lang="en-US" dirty="0"/>
              <a:t>Study past FR and MC exams – topics, style, how to answer</a:t>
            </a:r>
          </a:p>
          <a:p>
            <a:r>
              <a:rPr lang="en-US" dirty="0"/>
              <a:t>Use FR all year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Adapt questions by using only parts of the question they are ready for; later use other parts and reuse the first ones (spiraling)</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Change the point value for fine points.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Discuss missing </a:t>
            </a:r>
            <a:r>
              <a:rPr lang="en-US" sz="1200" i="1" kern="1200" dirty="0">
                <a:solidFill>
                  <a:schemeClr val="tx1"/>
                </a:solidFill>
                <a:effectLst/>
                <a:latin typeface="+mn-lt"/>
                <a:ea typeface="+mn-ea"/>
                <a:cs typeface="+mn-cs"/>
              </a:rPr>
              <a:t>dx</a:t>
            </a:r>
            <a:r>
              <a:rPr lang="en-US" sz="1200" kern="1200" dirty="0">
                <a:solidFill>
                  <a:schemeClr val="tx1"/>
                </a:solidFill>
                <a:effectLst/>
                <a:latin typeface="+mn-lt"/>
                <a:ea typeface="+mn-ea"/>
                <a:cs typeface="+mn-cs"/>
              </a:rPr>
              <a:t> and so on. Make them do it right – don’t accept close even if the readers might.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See </a:t>
            </a:r>
            <a:r>
              <a:rPr lang="en-US" sz="1200" b="1" kern="1200" dirty="0">
                <a:solidFill>
                  <a:schemeClr val="tx1"/>
                </a:solidFill>
                <a:effectLst/>
                <a:latin typeface="+mn-lt"/>
                <a:ea typeface="+mn-ea"/>
                <a:cs typeface="+mn-cs"/>
              </a:rPr>
              <a:t>On Grading </a:t>
            </a:r>
            <a:r>
              <a:rPr lang="en-US" sz="1200" b="0" kern="1200" dirty="0">
                <a:solidFill>
                  <a:schemeClr val="tx1"/>
                </a:solidFill>
                <a:effectLst/>
                <a:latin typeface="+mn-lt"/>
                <a:ea typeface="+mn-ea"/>
                <a:cs typeface="+mn-cs"/>
              </a:rPr>
              <a:t>and</a:t>
            </a:r>
            <a:r>
              <a:rPr lang="en-US" sz="1200" b="1" kern="1200" dirty="0">
                <a:solidFill>
                  <a:schemeClr val="tx1"/>
                </a:solidFill>
                <a:effectLst/>
                <a:latin typeface="+mn-lt"/>
                <a:ea typeface="+mn-ea"/>
                <a:cs typeface="+mn-cs"/>
              </a:rPr>
              <a:t> On Scaling </a:t>
            </a:r>
            <a:r>
              <a:rPr lang="en-US" sz="1200" kern="1200" dirty="0">
                <a:solidFill>
                  <a:schemeClr val="tx1"/>
                </a:solidFill>
                <a:effectLst/>
                <a:latin typeface="+mn-lt"/>
                <a:ea typeface="+mn-ea"/>
                <a:cs typeface="+mn-cs"/>
              </a:rPr>
              <a:t>in handout </a:t>
            </a:r>
          </a:p>
          <a:p>
            <a:r>
              <a:rPr lang="en-US" dirty="0"/>
              <a:t>Use MC All year long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Do NOT use Scantron</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Give partial credit - require students to show their work and reasoning. This is so you can see what they are missing – </a:t>
            </a:r>
            <a:r>
              <a:rPr lang="en-US" sz="1200" b="1" kern="1200" dirty="0">
                <a:solidFill>
                  <a:schemeClr val="tx1"/>
                </a:solidFill>
                <a:effectLst/>
                <a:latin typeface="+mn-lt"/>
                <a:ea typeface="+mn-ea"/>
                <a:cs typeface="+mn-cs"/>
              </a:rPr>
              <a:t>Formative Assessment</a:t>
            </a:r>
            <a:r>
              <a:rPr lang="en-US" sz="1200" kern="1200" dirty="0">
                <a:solidFill>
                  <a:schemeClr val="tx1"/>
                </a:solidFill>
                <a:effectLst/>
                <a:latin typeface="+mn-lt"/>
                <a:ea typeface="+mn-ea"/>
                <a:cs typeface="+mn-cs"/>
              </a:rPr>
              <a:t>. 3 points works well.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True – False and S,A,N  with reasons/justifications – good for writing practice and thinking.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TEACHER’S HOMEWORK ASSIGNMENT </a:t>
            </a:r>
            <a:r>
              <a:rPr lang="en-US" sz="1200" b="1" kern="1200" dirty="0">
                <a:solidFill>
                  <a:schemeClr val="tx1"/>
                </a:solidFill>
                <a:effectLst/>
                <a:latin typeface="+mn-lt"/>
                <a:ea typeface="+mn-ea"/>
                <a:cs typeface="+mn-cs"/>
              </a:rPr>
              <a:t>during the year:  study past exams,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learn the types and styles.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Learn how the topics are tested and how questions are asked.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See what is expected for and answer (and what is not)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Cheating – secure exams online.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Suggestions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See </a:t>
            </a:r>
            <a:r>
              <a:rPr lang="en-US" b="1" dirty="0"/>
              <a:t>A Modest Proposal</a:t>
            </a:r>
            <a:r>
              <a:rPr lang="en-US" dirty="0"/>
              <a:t>. On blog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endParaRPr lang="en-US" dirty="0"/>
          </a:p>
        </p:txBody>
      </p:sp>
      <p:sp>
        <p:nvSpPr>
          <p:cNvPr id="4" name="Slide Number Placeholder 3"/>
          <p:cNvSpPr>
            <a:spLocks noGrp="1"/>
          </p:cNvSpPr>
          <p:nvPr>
            <p:ph type="sldNum" sz="quarter" idx="5"/>
          </p:nvPr>
        </p:nvSpPr>
        <p:spPr/>
        <p:txBody>
          <a:bodyPr/>
          <a:lstStyle/>
          <a:p>
            <a:fld id="{5F3EC56D-A4BA-4A41-B0DB-BC0A1EBC2E62}" type="slidenum">
              <a:rPr lang="en-US" smtClean="0"/>
              <a:t>6</a:t>
            </a:fld>
            <a:endParaRPr lang="en-US" dirty="0"/>
          </a:p>
        </p:txBody>
      </p:sp>
    </p:spTree>
    <p:extLst>
      <p:ext uri="{BB962C8B-B14F-4D97-AF65-F5344CB8AC3E}">
        <p14:creationId xmlns:p14="http://schemas.microsoft.com/office/powerpoint/2010/main" val="463410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buFont typeface="Arial" panose="020B0604020202020204" pitchFamily="34" charset="0"/>
              <a:buChar char="•"/>
            </a:pPr>
            <a:r>
              <a:rPr lang="en-US" b="0" i="0" dirty="0">
                <a:solidFill>
                  <a:srgbClr val="404040"/>
                </a:solidFill>
                <a:effectLst/>
                <a:latin typeface="inherit"/>
              </a:rPr>
              <a:t>Each step is worth 1 or 2 points. For 2-point steps, it must be possible to earn only one point.</a:t>
            </a:r>
          </a:p>
          <a:p>
            <a:pPr algn="l" fontAlgn="base">
              <a:buFont typeface="Arial" panose="020B0604020202020204" pitchFamily="34" charset="0"/>
              <a:buChar char="•"/>
            </a:pPr>
            <a:r>
              <a:rPr lang="en-US" b="0" i="0" dirty="0">
                <a:solidFill>
                  <a:srgbClr val="404040"/>
                </a:solidFill>
                <a:effectLst/>
                <a:latin typeface="inherit"/>
              </a:rPr>
              <a:t>Students earn the point(s) for showing they are doing a good thing.</a:t>
            </a:r>
          </a:p>
          <a:p>
            <a:pPr algn="l" fontAlgn="base">
              <a:buFont typeface="Arial" panose="020B0604020202020204" pitchFamily="34" charset="0"/>
              <a:buChar char="•"/>
            </a:pPr>
            <a:r>
              <a:rPr lang="en-US" b="0" i="0" dirty="0">
                <a:solidFill>
                  <a:srgbClr val="404040"/>
                </a:solidFill>
                <a:effectLst/>
                <a:latin typeface="inherit"/>
              </a:rPr>
              <a:t>Once earned, the point cannot be lost by some later mistake. (It’s “in the bank,” as readers say.)</a:t>
            </a:r>
          </a:p>
          <a:p>
            <a:pPr algn="l" fontAlgn="base">
              <a:buFont typeface="Arial" panose="020B0604020202020204" pitchFamily="34" charset="0"/>
              <a:buChar char="•"/>
            </a:pPr>
            <a:r>
              <a:rPr lang="en-US" b="0" i="0" dirty="0">
                <a:solidFill>
                  <a:srgbClr val="404040"/>
                </a:solidFill>
                <a:effectLst/>
                <a:latin typeface="inherit"/>
              </a:rPr>
              <a:t>Since a mistake will affect the final answer, the student may earn later points, including the answer point, for continuing correctly. However, some mistakes are so bad that earning the rest of the points is not possible. Mistakes must not simplify the remaining work.</a:t>
            </a:r>
          </a:p>
          <a:p>
            <a:pPr algn="l" fontAlgn="base">
              <a:buFont typeface="Arial" panose="020B0604020202020204" pitchFamily="34" charset="0"/>
              <a:buChar char="•"/>
            </a:pPr>
            <a:r>
              <a:rPr lang="en-US" b="0" i="0" dirty="0">
                <a:solidFill>
                  <a:srgbClr val="404040"/>
                </a:solidFill>
                <a:effectLst/>
                <a:latin typeface="inherit"/>
              </a:rPr>
              <a:t>The standard must allow for different methods of solution.</a:t>
            </a:r>
          </a:p>
          <a:p>
            <a:endParaRPr lang="en-US" dirty="0"/>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endParaRPr lang="en-US" dirty="0"/>
          </a:p>
        </p:txBody>
      </p:sp>
      <p:sp>
        <p:nvSpPr>
          <p:cNvPr id="4" name="Slide Number Placeholder 3"/>
          <p:cNvSpPr>
            <a:spLocks noGrp="1"/>
          </p:cNvSpPr>
          <p:nvPr>
            <p:ph type="sldNum" sz="quarter" idx="5"/>
          </p:nvPr>
        </p:nvSpPr>
        <p:spPr/>
        <p:txBody>
          <a:bodyPr/>
          <a:lstStyle/>
          <a:p>
            <a:fld id="{5F3EC56D-A4BA-4A41-B0DB-BC0A1EBC2E62}" type="slidenum">
              <a:rPr lang="en-US" smtClean="0"/>
              <a:t>7</a:t>
            </a:fld>
            <a:endParaRPr lang="en-US" dirty="0"/>
          </a:p>
        </p:txBody>
      </p:sp>
    </p:spTree>
    <p:extLst>
      <p:ext uri="{BB962C8B-B14F-4D97-AF65-F5344CB8AC3E}">
        <p14:creationId xmlns:p14="http://schemas.microsoft.com/office/powerpoint/2010/main" val="4284380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Kennedy</a:t>
            </a:r>
          </a:p>
          <a:p>
            <a:r>
              <a:rPr lang="en-US" dirty="0"/>
              <a:t>Challenge kids – ask difficult questions</a:t>
            </a:r>
          </a:p>
          <a:p>
            <a:r>
              <a:rPr lang="en-US" dirty="0"/>
              <a:t>No need for exactly 100 points</a:t>
            </a:r>
          </a:p>
        </p:txBody>
      </p:sp>
      <p:sp>
        <p:nvSpPr>
          <p:cNvPr id="4" name="Slide Number Placeholder 3"/>
          <p:cNvSpPr>
            <a:spLocks noGrp="1"/>
          </p:cNvSpPr>
          <p:nvPr>
            <p:ph type="sldNum" sz="quarter" idx="5"/>
          </p:nvPr>
        </p:nvSpPr>
        <p:spPr/>
        <p:txBody>
          <a:bodyPr/>
          <a:lstStyle/>
          <a:p>
            <a:fld id="{5F3EC56D-A4BA-4A41-B0DB-BC0A1EBC2E62}" type="slidenum">
              <a:rPr lang="en-US" smtClean="0"/>
              <a:t>8</a:t>
            </a:fld>
            <a:endParaRPr lang="en-US" dirty="0"/>
          </a:p>
        </p:txBody>
      </p:sp>
    </p:spTree>
    <p:extLst>
      <p:ext uri="{BB962C8B-B14F-4D97-AF65-F5344CB8AC3E}">
        <p14:creationId xmlns:p14="http://schemas.microsoft.com/office/powerpoint/2010/main" val="363321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Resources</a:t>
            </a:r>
          </a:p>
          <a:p>
            <a:pPr marL="628650" lvl="1" indent="-171450">
              <a:buFont typeface="Arial" panose="020B0604020202020204" pitchFamily="34" charset="0"/>
              <a:buChar char="•"/>
            </a:pPr>
            <a:r>
              <a:rPr lang="en-US" dirty="0"/>
              <a:t>Ted Gotts FR index  Show and discuss</a:t>
            </a:r>
          </a:p>
          <a:p>
            <a:pPr marL="628650" lvl="1" indent="-171450">
              <a:buFont typeface="Arial" panose="020B0604020202020204" pitchFamily="34" charset="0"/>
              <a:buChar char="•"/>
            </a:pPr>
            <a:r>
              <a:rPr lang="en-US" dirty="0"/>
              <a:t>My MC index Show and discuss</a:t>
            </a:r>
          </a:p>
          <a:p>
            <a:pPr lvl="0"/>
            <a:r>
              <a:rPr lang="en-US" sz="1200" kern="1200" dirty="0">
                <a:solidFill>
                  <a:schemeClr val="tx1"/>
                </a:solidFill>
                <a:effectLst/>
                <a:latin typeface="+mn-lt"/>
                <a:ea typeface="+mn-ea"/>
                <a:cs typeface="+mn-cs"/>
              </a:rPr>
              <a:t>Ideas: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Calculus Camp</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Saturday review sessions w/ or w/o other schools, as per NMSI</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All day review session</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Simulated Exams – yes, do at least one so students can get used to timing etc.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Q&amp;A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5F3EC56D-A4BA-4A41-B0DB-BC0A1EBC2E62}" type="slidenum">
              <a:rPr lang="en-US" smtClean="0"/>
              <a:t>9</a:t>
            </a:fld>
            <a:endParaRPr lang="en-US" dirty="0"/>
          </a:p>
        </p:txBody>
      </p:sp>
    </p:spTree>
    <p:extLst>
      <p:ext uri="{BB962C8B-B14F-4D97-AF65-F5344CB8AC3E}">
        <p14:creationId xmlns:p14="http://schemas.microsoft.com/office/powerpoint/2010/main" val="28547563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Dates</a:t>
            </a:r>
          </a:p>
          <a:p>
            <a:r>
              <a:rPr lang="en-US" dirty="0"/>
              <a:t>Directions and Timing – spend some time going over the FR directions q.v. following</a:t>
            </a:r>
          </a:p>
        </p:txBody>
      </p:sp>
      <p:sp>
        <p:nvSpPr>
          <p:cNvPr id="4" name="Slide Number Placeholder 3"/>
          <p:cNvSpPr>
            <a:spLocks noGrp="1"/>
          </p:cNvSpPr>
          <p:nvPr>
            <p:ph type="sldNum" sz="quarter" idx="5"/>
          </p:nvPr>
        </p:nvSpPr>
        <p:spPr/>
        <p:txBody>
          <a:bodyPr/>
          <a:lstStyle/>
          <a:p>
            <a:fld id="{5F3EC56D-A4BA-4A41-B0DB-BC0A1EBC2E62}" type="slidenum">
              <a:rPr lang="en-US" smtClean="0"/>
              <a:t>10</a:t>
            </a:fld>
            <a:endParaRPr lang="en-US" dirty="0"/>
          </a:p>
        </p:txBody>
      </p:sp>
    </p:spTree>
    <p:extLst>
      <p:ext uri="{BB962C8B-B14F-4D97-AF65-F5344CB8AC3E}">
        <p14:creationId xmlns:p14="http://schemas.microsoft.com/office/powerpoint/2010/main" val="31114915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Black pencils for MC</a:t>
            </a:r>
          </a:p>
          <a:p>
            <a:r>
              <a:rPr lang="en-US" dirty="0"/>
              <a:t>Black pencil, or Blue or Black pens for FR (NO other colors or highlighters) </a:t>
            </a:r>
          </a:p>
          <a:p>
            <a:endParaRPr lang="en-US" dirty="0"/>
          </a:p>
          <a:p>
            <a:r>
              <a:rPr lang="en-US" dirty="0"/>
              <a:t>Time per question MC 2 mins / 3 minutes and FR 15 minutes</a:t>
            </a:r>
          </a:p>
          <a:p>
            <a:endParaRPr lang="en-US" dirty="0"/>
          </a:p>
          <a:p>
            <a:r>
              <a:rPr lang="en-US" dirty="0"/>
              <a:t>Graphing calculator </a:t>
            </a:r>
            <a:r>
              <a:rPr lang="en-US" b="1" dirty="0"/>
              <a:t>required</a:t>
            </a:r>
            <a:r>
              <a:rPr lang="en-US" dirty="0"/>
              <a:t> on 2 sections (May bring 2 if both approved, no scientific calculators)</a:t>
            </a:r>
          </a:p>
          <a:p>
            <a:endParaRPr lang="en-US" dirty="0"/>
          </a:p>
          <a:p>
            <a:r>
              <a:rPr lang="en-US" dirty="0"/>
              <a:t>Timing on FR – in part B they may go back to part A w/o calculators </a:t>
            </a:r>
          </a:p>
        </p:txBody>
      </p:sp>
      <p:sp>
        <p:nvSpPr>
          <p:cNvPr id="4" name="Slide Number Placeholder 3"/>
          <p:cNvSpPr>
            <a:spLocks noGrp="1"/>
          </p:cNvSpPr>
          <p:nvPr>
            <p:ph type="sldNum" sz="quarter" idx="5"/>
          </p:nvPr>
        </p:nvSpPr>
        <p:spPr/>
        <p:txBody>
          <a:bodyPr/>
          <a:lstStyle/>
          <a:p>
            <a:fld id="{5F3EC56D-A4BA-4A41-B0DB-BC0A1EBC2E62}" type="slidenum">
              <a:rPr lang="en-US" smtClean="0"/>
              <a:t>11</a:t>
            </a:fld>
            <a:endParaRPr lang="en-US" dirty="0"/>
          </a:p>
        </p:txBody>
      </p:sp>
    </p:spTree>
    <p:extLst>
      <p:ext uri="{BB962C8B-B14F-4D97-AF65-F5344CB8AC3E}">
        <p14:creationId xmlns:p14="http://schemas.microsoft.com/office/powerpoint/2010/main" val="1493708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Pencils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 MC – no penalty for wrong answers – Guess, don’t leave blanks </a:t>
            </a:r>
          </a:p>
          <a:p>
            <a:endParaRPr lang="en-US" dirty="0"/>
          </a:p>
        </p:txBody>
      </p:sp>
      <p:sp>
        <p:nvSpPr>
          <p:cNvPr id="4" name="Slide Number Placeholder 3"/>
          <p:cNvSpPr>
            <a:spLocks noGrp="1"/>
          </p:cNvSpPr>
          <p:nvPr>
            <p:ph type="sldNum" sz="quarter" idx="5"/>
          </p:nvPr>
        </p:nvSpPr>
        <p:spPr/>
        <p:txBody>
          <a:bodyPr/>
          <a:lstStyle/>
          <a:p>
            <a:fld id="{5F3EC56D-A4BA-4A41-B0DB-BC0A1EBC2E62}" type="slidenum">
              <a:rPr lang="en-US" smtClean="0"/>
              <a:t>12</a:t>
            </a:fld>
            <a:endParaRPr lang="en-US" dirty="0"/>
          </a:p>
        </p:txBody>
      </p:sp>
    </p:spTree>
    <p:extLst>
      <p:ext uri="{BB962C8B-B14F-4D97-AF65-F5344CB8AC3E}">
        <p14:creationId xmlns:p14="http://schemas.microsoft.com/office/powerpoint/2010/main" val="14751462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t>Exam Directions:</a:t>
            </a:r>
          </a:p>
          <a:p>
            <a:endParaRPr lang="en-US" dirty="0"/>
          </a:p>
          <a:p>
            <a:r>
              <a:rPr lang="en-US" dirty="0"/>
              <a:t>	X out mistakes – Don’t erase. </a:t>
            </a:r>
          </a:p>
          <a:p>
            <a:pPr lvl="1"/>
            <a:endParaRPr lang="en-US" dirty="0"/>
          </a:p>
          <a:p>
            <a:pPr marL="1085850" lvl="2" indent="-171450">
              <a:spcAft>
                <a:spcPts val="600"/>
              </a:spcAft>
              <a:buFont typeface="Arial" panose="020B0604020202020204" pitchFamily="34" charset="0"/>
              <a:buChar char="•"/>
            </a:pPr>
            <a:r>
              <a:rPr lang="en-US" dirty="0"/>
              <a:t>Block 1: </a:t>
            </a:r>
          </a:p>
          <a:p>
            <a:pPr marL="1543050" lvl="3" indent="-171450">
              <a:spcAft>
                <a:spcPts val="600"/>
              </a:spcAft>
              <a:buFont typeface="Arial" panose="020B0604020202020204" pitchFamily="34" charset="0"/>
              <a:buChar char="•"/>
            </a:pPr>
            <a:r>
              <a:rPr lang="en-US" dirty="0"/>
              <a:t>Calculator active</a:t>
            </a:r>
          </a:p>
          <a:p>
            <a:pPr marL="1543050" lvl="3" indent="-171450">
              <a:spcAft>
                <a:spcPts val="600"/>
              </a:spcAft>
              <a:buFont typeface="Arial" panose="020B0604020202020204" pitchFamily="34" charset="0"/>
              <a:buChar char="•"/>
            </a:pPr>
            <a:r>
              <a:rPr lang="en-US" dirty="0"/>
              <a:t>what they must be able to do, 4 things</a:t>
            </a:r>
          </a:p>
          <a:p>
            <a:pPr marL="1543050" lvl="3" indent="-171450">
              <a:spcAft>
                <a:spcPts val="600"/>
              </a:spcAft>
              <a:buFont typeface="Arial" panose="020B0604020202020204" pitchFamily="34" charset="0"/>
              <a:buChar char="•"/>
            </a:pPr>
            <a:r>
              <a:rPr lang="en-US" dirty="0"/>
              <a:t>show set-up and answer</a:t>
            </a:r>
          </a:p>
          <a:p>
            <a:pPr marL="1543050" lvl="3" indent="-171450">
              <a:spcAft>
                <a:spcPts val="600"/>
              </a:spcAft>
              <a:buFont typeface="Arial" panose="020B0604020202020204" pitchFamily="34" charset="0"/>
              <a:buChar char="•"/>
            </a:pPr>
            <a:r>
              <a:rPr lang="en-US" dirty="0"/>
              <a:t>In part B you may return to part A w/o calculator </a:t>
            </a:r>
          </a:p>
          <a:p>
            <a:pPr marL="1085850" lvl="2" indent="-171450">
              <a:spcAft>
                <a:spcPts val="600"/>
              </a:spcAft>
              <a:buFont typeface="Arial" panose="020B0604020202020204" pitchFamily="34" charset="0"/>
              <a:buChar char="•"/>
            </a:pPr>
            <a:r>
              <a:rPr lang="en-US" dirty="0"/>
              <a:t>Block 2: </a:t>
            </a:r>
          </a:p>
          <a:p>
            <a:pPr marL="1543050" lvl="3" indent="-171450">
              <a:spcAft>
                <a:spcPts val="600"/>
              </a:spcAft>
              <a:buFont typeface="Arial" panose="020B0604020202020204" pitchFamily="34" charset="0"/>
              <a:buChar char="•"/>
            </a:pPr>
            <a:r>
              <a:rPr lang="en-US" dirty="0"/>
              <a:t>Show all your work </a:t>
            </a:r>
          </a:p>
          <a:p>
            <a:pPr marL="1543050" marR="0" lvl="3"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b="1" dirty="0"/>
              <a:t>Justifications</a:t>
            </a:r>
            <a:r>
              <a:rPr lang="en-US" dirty="0"/>
              <a:t>  e.g. L’Hospital’s Rule</a:t>
            </a:r>
          </a:p>
          <a:p>
            <a:pPr marL="1543050" lvl="3" indent="-171450">
              <a:spcAft>
                <a:spcPts val="600"/>
              </a:spcAft>
              <a:buFont typeface="Arial" panose="020B0604020202020204" pitchFamily="34" charset="0"/>
              <a:buChar char="•"/>
            </a:pPr>
            <a:r>
              <a:rPr lang="en-US" dirty="0"/>
              <a:t>Bald answers usually receive NO credit</a:t>
            </a:r>
          </a:p>
          <a:p>
            <a:pPr marL="1085850" lvl="2" indent="-171450">
              <a:spcAft>
                <a:spcPts val="600"/>
              </a:spcAft>
              <a:buFont typeface="Arial" panose="020B0604020202020204" pitchFamily="34" charset="0"/>
              <a:buChar char="•"/>
            </a:pPr>
            <a:r>
              <a:rPr lang="en-US" dirty="0"/>
              <a:t>Block 3: Use standard notation</a:t>
            </a:r>
          </a:p>
          <a:p>
            <a:pPr marL="1085850" lvl="2" indent="-171450">
              <a:spcAft>
                <a:spcPts val="600"/>
              </a:spcAft>
              <a:buFont typeface="Arial" panose="020B0604020202020204" pitchFamily="34" charset="0"/>
              <a:buChar char="•"/>
            </a:pPr>
            <a:r>
              <a:rPr lang="en-US" dirty="0"/>
              <a:t>Block 4:</a:t>
            </a:r>
          </a:p>
          <a:p>
            <a:pPr marL="1543050" lvl="3" indent="-171450">
              <a:spcAft>
                <a:spcPts val="600"/>
              </a:spcAft>
              <a:buFont typeface="Arial" panose="020B0604020202020204" pitchFamily="34" charset="0"/>
              <a:buChar char="•"/>
            </a:pPr>
            <a:r>
              <a:rPr lang="en-US" dirty="0"/>
              <a:t>Simplification NOT required, </a:t>
            </a:r>
          </a:p>
          <a:p>
            <a:pPr marL="1543050" lvl="3" indent="-171450">
              <a:spcAft>
                <a:spcPts val="600"/>
              </a:spcAft>
              <a:buFont typeface="Arial" panose="020B0604020202020204" pitchFamily="34" charset="0"/>
              <a:buChar char="•"/>
            </a:pPr>
            <a:r>
              <a:rPr lang="en-US" dirty="0"/>
              <a:t>don’t do it:  you could lose points. </a:t>
            </a:r>
          </a:p>
          <a:p>
            <a:pPr marL="1543050" lvl="3" indent="-171450">
              <a:spcAft>
                <a:spcPts val="600"/>
              </a:spcAft>
              <a:buFont typeface="Arial" panose="020B0604020202020204" pitchFamily="34" charset="0"/>
              <a:buChar char="•"/>
            </a:pPr>
            <a:r>
              <a:rPr lang="en-US" dirty="0"/>
              <a:t>Use decimals only if answer came from calculator</a:t>
            </a:r>
          </a:p>
          <a:p>
            <a:pPr marL="1543050" lvl="3" indent="-171450">
              <a:spcAft>
                <a:spcPts val="600"/>
              </a:spcAft>
              <a:buFont typeface="Arial" panose="020B0604020202020204" pitchFamily="34" charset="0"/>
              <a:buChar char="•"/>
            </a:pPr>
            <a:r>
              <a:rPr lang="en-US" dirty="0"/>
              <a:t>Learn how to save and recall answers on calculator</a:t>
            </a:r>
          </a:p>
          <a:p>
            <a:pPr marL="1085850" lvl="2" indent="-171450">
              <a:spcAft>
                <a:spcPts val="600"/>
              </a:spcAft>
              <a:buFont typeface="Arial" panose="020B0604020202020204" pitchFamily="34" charset="0"/>
              <a:buChar char="•"/>
            </a:pPr>
            <a:r>
              <a:rPr lang="en-US" dirty="0"/>
              <a:t>3-decimal place rule (always give more) Use only if answer comes from calculator</a:t>
            </a:r>
          </a:p>
          <a:p>
            <a:pPr marL="1543050" lvl="3" indent="-171450">
              <a:spcAft>
                <a:spcPts val="600"/>
              </a:spcAft>
              <a:buFont typeface="Arial" panose="020B0604020202020204" pitchFamily="34" charset="0"/>
              <a:buChar char="•"/>
            </a:pPr>
            <a:r>
              <a:rPr lang="en-US" dirty="0"/>
              <a:t>Explain using example pi = 3.1415926</a:t>
            </a:r>
          </a:p>
          <a:p>
            <a:pPr marL="1543050" lvl="3" indent="-171450">
              <a:spcAft>
                <a:spcPts val="600"/>
              </a:spcAft>
              <a:buFont typeface="Arial" panose="020B0604020202020204" pitchFamily="34" charset="0"/>
              <a:buChar char="•"/>
            </a:pPr>
            <a:r>
              <a:rPr lang="en-US" dirty="0"/>
              <a:t>Don’t round, just carry 5 places</a:t>
            </a:r>
          </a:p>
          <a:p>
            <a:pPr marL="1543050" lvl="3" indent="-171450">
              <a:spcAft>
                <a:spcPts val="600"/>
              </a:spcAft>
              <a:buFont typeface="Arial" panose="020B0604020202020204" pitchFamily="34" charset="0"/>
              <a:buChar char="•"/>
            </a:pPr>
            <a:r>
              <a:rPr lang="en-US" dirty="0"/>
              <a:t>Rounding too soon – definite integrals </a:t>
            </a:r>
          </a:p>
          <a:p>
            <a:pPr marL="1543050" lvl="3" indent="-171450">
              <a:spcAft>
                <a:spcPts val="600"/>
              </a:spcAft>
              <a:buFont typeface="Arial" panose="020B0604020202020204" pitchFamily="34" charset="0"/>
              <a:buChar char="•"/>
            </a:pPr>
            <a:r>
              <a:rPr lang="en-US" dirty="0"/>
              <a:t>Learn how to store and recall numbers on calculator</a:t>
            </a:r>
          </a:p>
          <a:p>
            <a:endParaRPr lang="en-US" dirty="0"/>
          </a:p>
        </p:txBody>
      </p:sp>
      <p:sp>
        <p:nvSpPr>
          <p:cNvPr id="4" name="Slide Number Placeholder 3"/>
          <p:cNvSpPr>
            <a:spLocks noGrp="1"/>
          </p:cNvSpPr>
          <p:nvPr>
            <p:ph type="sldNum" sz="quarter" idx="5"/>
          </p:nvPr>
        </p:nvSpPr>
        <p:spPr/>
        <p:txBody>
          <a:bodyPr/>
          <a:lstStyle/>
          <a:p>
            <a:fld id="{5F3EC56D-A4BA-4A41-B0DB-BC0A1EBC2E62}" type="slidenum">
              <a:rPr lang="en-US" smtClean="0"/>
              <a:t>13</a:t>
            </a:fld>
            <a:endParaRPr lang="en-US" dirty="0"/>
          </a:p>
        </p:txBody>
      </p:sp>
    </p:spTree>
    <p:extLst>
      <p:ext uri="{BB962C8B-B14F-4D97-AF65-F5344CB8AC3E}">
        <p14:creationId xmlns:p14="http://schemas.microsoft.com/office/powerpoint/2010/main" val="39201887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0" dirty="0"/>
              <a:t>This is NOT the same breakdown as will appear on the new CED (May 2019)</a:t>
            </a:r>
          </a:p>
          <a:p>
            <a:pPr marL="0" indent="0">
              <a:buNone/>
            </a:pPr>
            <a:endParaRPr lang="en-US" b="0" dirty="0"/>
          </a:p>
          <a:p>
            <a:pPr marL="0" indent="0">
              <a:buNone/>
            </a:pPr>
            <a:r>
              <a:rPr lang="en-US" b="0" dirty="0"/>
              <a:t>Encourage mistakes – </a:t>
            </a:r>
          </a:p>
          <a:p>
            <a:pPr marL="0" indent="0">
              <a:buNone/>
            </a:pPr>
            <a:r>
              <a:rPr lang="en-US" b="0" dirty="0"/>
              <a:t>Emphasize the style, format and the ways they ask the same questions – graph stem, table stem, analytic stem – and always read and interpret the words </a:t>
            </a:r>
          </a:p>
          <a:p>
            <a:pPr marL="0" indent="0">
              <a:buNone/>
            </a:pPr>
            <a:endParaRPr lang="en-US" b="0" dirty="0"/>
          </a:p>
          <a:p>
            <a:pPr marL="0" indent="0">
              <a:buNone/>
            </a:pPr>
            <a:r>
              <a:rPr lang="en-US" b="0" dirty="0"/>
              <a:t>Explain how to organize the review</a:t>
            </a:r>
          </a:p>
          <a:p>
            <a:pPr marL="171450" indent="-171450">
              <a:buFont typeface="Arial" panose="020B0604020202020204" pitchFamily="34" charset="0"/>
              <a:buChar char="•"/>
            </a:pPr>
            <a:r>
              <a:rPr lang="en-US" b="0" dirty="0"/>
              <a:t>2-3 days per topic</a:t>
            </a:r>
          </a:p>
          <a:p>
            <a:pPr marL="171450" indent="-171450">
              <a:buFont typeface="Arial" panose="020B0604020202020204" pitchFamily="34" charset="0"/>
              <a:buChar char="•"/>
            </a:pPr>
            <a:r>
              <a:rPr lang="en-US" b="0" dirty="0"/>
              <a:t>One new topic question – go over next day and look at Blog notes</a:t>
            </a:r>
          </a:p>
          <a:p>
            <a:pPr marL="171450" indent="-171450">
              <a:buFont typeface="Arial" panose="020B0604020202020204" pitchFamily="34" charset="0"/>
              <a:buChar char="•"/>
            </a:pPr>
            <a:r>
              <a:rPr lang="en-US" b="0" dirty="0"/>
              <a:t>Assign one or two of the same, or one and some MC questions and then one new topic </a:t>
            </a:r>
          </a:p>
          <a:p>
            <a:pPr marL="171450" indent="-171450">
              <a:buFont typeface="Arial" panose="020B0604020202020204" pitchFamily="34" charset="0"/>
              <a:buChar char="•"/>
            </a:pPr>
            <a:r>
              <a:rPr lang="en-US" b="0" dirty="0"/>
              <a:t>Repeat</a:t>
            </a:r>
          </a:p>
          <a:p>
            <a:pPr marL="0" indent="0">
              <a:buNone/>
            </a:pPr>
            <a:endParaRPr lang="en-US" b="1" dirty="0"/>
          </a:p>
          <a:p>
            <a:pPr marL="0" indent="0">
              <a:buNone/>
            </a:pPr>
            <a:r>
              <a:rPr lang="en-US" b="1" dirty="0"/>
              <a:t>AB and  BC Topics</a:t>
            </a:r>
            <a:endParaRPr lang="en-US" b="1" dirty="0">
              <a:hlinkClick r:id="rId3"/>
            </a:endParaRPr>
          </a:p>
          <a:p>
            <a:r>
              <a:rPr lang="en-US" dirty="0">
                <a:hlinkClick r:id="rId3"/>
              </a:rPr>
              <a:t>Type 1 questions - Rate and accumulation questions</a:t>
            </a:r>
            <a:endParaRPr lang="en-US" dirty="0"/>
          </a:p>
          <a:p>
            <a:r>
              <a:rPr lang="en-US" dirty="0">
                <a:hlinkClick r:id="rId4"/>
              </a:rPr>
              <a:t>Type 2 questions - Linear motion problems</a:t>
            </a:r>
            <a:endParaRPr lang="en-US" dirty="0"/>
          </a:p>
          <a:p>
            <a:r>
              <a:rPr lang="en-US" dirty="0">
                <a:hlinkClick r:id="rId5"/>
              </a:rPr>
              <a:t>Type 3 questions - Graph analysis problems </a:t>
            </a:r>
            <a:endParaRPr lang="en-US" dirty="0"/>
          </a:p>
          <a:p>
            <a:r>
              <a:rPr lang="en-US" dirty="0">
                <a:hlinkClick r:id="rId6"/>
              </a:rPr>
              <a:t>Type 4 questions - Area and volume problems</a:t>
            </a:r>
            <a:endParaRPr lang="en-US" dirty="0"/>
          </a:p>
          <a:p>
            <a:r>
              <a:rPr lang="en-US" dirty="0">
                <a:hlinkClick r:id="rId7"/>
              </a:rPr>
              <a:t>Type 5 questions - Table and Riemann sum questions</a:t>
            </a:r>
            <a:endParaRPr lang="en-US" dirty="0"/>
          </a:p>
          <a:p>
            <a:r>
              <a:rPr lang="en-US" dirty="0">
                <a:hlinkClick r:id="rId8"/>
              </a:rPr>
              <a:t>Type 6 questions - Differential equation questions</a:t>
            </a:r>
            <a:endParaRPr lang="en-US" dirty="0"/>
          </a:p>
          <a:p>
            <a:r>
              <a:rPr lang="en-US" dirty="0">
                <a:hlinkClick r:id="rId9"/>
              </a:rPr>
              <a:t>Type 7 questions – miscellaneous</a:t>
            </a:r>
            <a:endParaRPr lang="en-US" dirty="0"/>
          </a:p>
          <a:p>
            <a:pPr marL="0" indent="0">
              <a:buNone/>
            </a:pPr>
            <a:r>
              <a:rPr lang="en-US" b="1" dirty="0"/>
              <a:t>BC only topics</a:t>
            </a:r>
          </a:p>
          <a:p>
            <a:r>
              <a:rPr lang="en-US" dirty="0">
                <a:hlinkClick r:id="rId10"/>
              </a:rPr>
              <a:t>Type 8 questions - Parametric and vector questions </a:t>
            </a:r>
            <a:endParaRPr lang="en-US" dirty="0"/>
          </a:p>
          <a:p>
            <a:r>
              <a:rPr lang="en-US" dirty="0">
                <a:hlinkClick r:id="rId11"/>
              </a:rPr>
              <a:t>Type 9 questions - Polar equations </a:t>
            </a:r>
            <a:endParaRPr lang="en-US" dirty="0"/>
          </a:p>
          <a:p>
            <a:r>
              <a:rPr lang="en-US" dirty="0">
                <a:hlinkClick r:id="rId12"/>
              </a:rPr>
              <a:t>Type 10 questions - Sequences and Series</a:t>
            </a:r>
            <a:r>
              <a:rPr lang="en-US" dirty="0"/>
              <a:t> </a:t>
            </a:r>
          </a:p>
          <a:p>
            <a:endParaRPr lang="en-US" dirty="0"/>
          </a:p>
        </p:txBody>
      </p:sp>
      <p:sp>
        <p:nvSpPr>
          <p:cNvPr id="4" name="Slide Number Placeholder 3"/>
          <p:cNvSpPr>
            <a:spLocks noGrp="1"/>
          </p:cNvSpPr>
          <p:nvPr>
            <p:ph type="sldNum" sz="quarter" idx="5"/>
          </p:nvPr>
        </p:nvSpPr>
        <p:spPr/>
        <p:txBody>
          <a:bodyPr/>
          <a:lstStyle/>
          <a:p>
            <a:fld id="{5F3EC56D-A4BA-4A41-B0DB-BC0A1EBC2E62}" type="slidenum">
              <a:rPr lang="en-US" smtClean="0"/>
              <a:t>15</a:t>
            </a:fld>
            <a:endParaRPr lang="en-US" dirty="0"/>
          </a:p>
        </p:txBody>
      </p:sp>
    </p:spTree>
    <p:extLst>
      <p:ext uri="{BB962C8B-B14F-4D97-AF65-F5344CB8AC3E}">
        <p14:creationId xmlns:p14="http://schemas.microsoft.com/office/powerpoint/2010/main" val="40293007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0" dirty="0"/>
              <a:t>This is NOT the same breakdown as will appear on the new CED (May 2019)</a:t>
            </a:r>
          </a:p>
          <a:p>
            <a:pPr marL="0" indent="0">
              <a:buNone/>
            </a:pPr>
            <a:endParaRPr lang="en-US" b="0" dirty="0"/>
          </a:p>
          <a:p>
            <a:pPr marL="0" indent="0">
              <a:buNone/>
            </a:pPr>
            <a:r>
              <a:rPr lang="en-US" b="0" dirty="0"/>
              <a:t>Encourage mistakes – </a:t>
            </a:r>
          </a:p>
          <a:p>
            <a:pPr marL="0" indent="0">
              <a:buNone/>
            </a:pPr>
            <a:r>
              <a:rPr lang="en-US" b="0" dirty="0"/>
              <a:t>Emphasize the style, format and the ways they ask the same questions – graph stem, table stem, analytic stem – and always read and interpret the words </a:t>
            </a:r>
          </a:p>
          <a:p>
            <a:pPr marL="0" indent="0">
              <a:buNone/>
            </a:pPr>
            <a:endParaRPr lang="en-US" b="0" dirty="0"/>
          </a:p>
          <a:p>
            <a:pPr marL="0" indent="0">
              <a:buNone/>
            </a:pPr>
            <a:r>
              <a:rPr lang="en-US" b="0" dirty="0"/>
              <a:t>Explain how to organize the review</a:t>
            </a:r>
          </a:p>
          <a:p>
            <a:pPr marL="171450" indent="-171450">
              <a:buFont typeface="Arial" panose="020B0604020202020204" pitchFamily="34" charset="0"/>
              <a:buChar char="•"/>
            </a:pPr>
            <a:r>
              <a:rPr lang="en-US" b="0" dirty="0"/>
              <a:t>2-3 days per topic</a:t>
            </a:r>
          </a:p>
          <a:p>
            <a:pPr marL="171450" indent="-171450">
              <a:buFont typeface="Arial" panose="020B0604020202020204" pitchFamily="34" charset="0"/>
              <a:buChar char="•"/>
            </a:pPr>
            <a:r>
              <a:rPr lang="en-US" b="0" dirty="0"/>
              <a:t>One new topic question – go over next day and look at Blog notes</a:t>
            </a:r>
          </a:p>
          <a:p>
            <a:pPr marL="171450" indent="-171450">
              <a:buFont typeface="Arial" panose="020B0604020202020204" pitchFamily="34" charset="0"/>
              <a:buChar char="•"/>
            </a:pPr>
            <a:r>
              <a:rPr lang="en-US" b="0" dirty="0"/>
              <a:t>Assign one or two of the same, or one and some MC questions and then one new topic </a:t>
            </a:r>
          </a:p>
          <a:p>
            <a:pPr marL="171450" indent="-171450">
              <a:buFont typeface="Arial" panose="020B0604020202020204" pitchFamily="34" charset="0"/>
              <a:buChar char="•"/>
            </a:pPr>
            <a:r>
              <a:rPr lang="en-US" b="0" dirty="0"/>
              <a:t>Repeat</a:t>
            </a:r>
          </a:p>
          <a:p>
            <a:pPr marL="0" indent="0">
              <a:buNone/>
            </a:pPr>
            <a:endParaRPr lang="en-US" b="1" dirty="0"/>
          </a:p>
          <a:p>
            <a:pPr marL="0" indent="0">
              <a:buNone/>
            </a:pPr>
            <a:r>
              <a:rPr lang="en-US" b="1" dirty="0"/>
              <a:t>AB and  BC Topics</a:t>
            </a:r>
            <a:endParaRPr lang="en-US" b="1" dirty="0">
              <a:hlinkClick r:id="rId3"/>
            </a:endParaRPr>
          </a:p>
          <a:p>
            <a:r>
              <a:rPr lang="en-US" dirty="0">
                <a:hlinkClick r:id="rId3"/>
              </a:rPr>
              <a:t>Type 1 questions - Rate and accumulation questions</a:t>
            </a:r>
            <a:endParaRPr lang="en-US" dirty="0"/>
          </a:p>
          <a:p>
            <a:r>
              <a:rPr lang="en-US" dirty="0">
                <a:hlinkClick r:id="rId4"/>
              </a:rPr>
              <a:t>Type 2 questions - Linear motion problems</a:t>
            </a:r>
            <a:endParaRPr lang="en-US" dirty="0"/>
          </a:p>
          <a:p>
            <a:r>
              <a:rPr lang="en-US" dirty="0">
                <a:hlinkClick r:id="rId5"/>
              </a:rPr>
              <a:t>Type 3 questions - Graph analysis problems </a:t>
            </a:r>
            <a:endParaRPr lang="en-US" dirty="0"/>
          </a:p>
          <a:p>
            <a:r>
              <a:rPr lang="en-US" dirty="0">
                <a:hlinkClick r:id="rId6"/>
              </a:rPr>
              <a:t>Type 4 questions - Area and volume problems</a:t>
            </a:r>
            <a:endParaRPr lang="en-US" dirty="0"/>
          </a:p>
          <a:p>
            <a:r>
              <a:rPr lang="en-US" dirty="0">
                <a:hlinkClick r:id="rId7"/>
              </a:rPr>
              <a:t>Type 5 questions - Table and Riemann sum questions</a:t>
            </a:r>
            <a:endParaRPr lang="en-US" dirty="0"/>
          </a:p>
          <a:p>
            <a:r>
              <a:rPr lang="en-US" dirty="0">
                <a:hlinkClick r:id="rId8"/>
              </a:rPr>
              <a:t>Type 6 questions - Differential equation questions</a:t>
            </a:r>
            <a:endParaRPr lang="en-US" dirty="0"/>
          </a:p>
          <a:p>
            <a:r>
              <a:rPr lang="en-US" dirty="0">
                <a:hlinkClick r:id="rId9"/>
              </a:rPr>
              <a:t>Type 7 questions – miscellaneous</a:t>
            </a:r>
            <a:endParaRPr lang="en-US" dirty="0"/>
          </a:p>
          <a:p>
            <a:pPr marL="0" indent="0">
              <a:buNone/>
            </a:pPr>
            <a:r>
              <a:rPr lang="en-US" b="1" dirty="0"/>
              <a:t>BC only topics</a:t>
            </a:r>
          </a:p>
          <a:p>
            <a:r>
              <a:rPr lang="en-US" dirty="0">
                <a:hlinkClick r:id="rId10"/>
              </a:rPr>
              <a:t>Type 8 questions - Parametric and vector questions </a:t>
            </a:r>
            <a:endParaRPr lang="en-US" dirty="0"/>
          </a:p>
          <a:p>
            <a:r>
              <a:rPr lang="en-US" dirty="0">
                <a:hlinkClick r:id="rId11"/>
              </a:rPr>
              <a:t>Type 9 questions - Polar equations </a:t>
            </a:r>
            <a:endParaRPr lang="en-US" dirty="0"/>
          </a:p>
          <a:p>
            <a:r>
              <a:rPr lang="en-US" dirty="0">
                <a:hlinkClick r:id="rId12"/>
              </a:rPr>
              <a:t>Type 10 questions - Sequences and Series</a:t>
            </a:r>
            <a:r>
              <a:rPr lang="en-US" dirty="0"/>
              <a:t> </a:t>
            </a:r>
          </a:p>
          <a:p>
            <a:endParaRPr lang="en-US" dirty="0"/>
          </a:p>
        </p:txBody>
      </p:sp>
      <p:sp>
        <p:nvSpPr>
          <p:cNvPr id="4" name="Slide Number Placeholder 3"/>
          <p:cNvSpPr>
            <a:spLocks noGrp="1"/>
          </p:cNvSpPr>
          <p:nvPr>
            <p:ph type="sldNum" sz="quarter" idx="5"/>
          </p:nvPr>
        </p:nvSpPr>
        <p:spPr/>
        <p:txBody>
          <a:bodyPr/>
          <a:lstStyle/>
          <a:p>
            <a:fld id="{5F3EC56D-A4BA-4A41-B0DB-BC0A1EBC2E62}" type="slidenum">
              <a:rPr lang="en-US" smtClean="0"/>
              <a:t>16</a:t>
            </a:fld>
            <a:endParaRPr lang="en-US" dirty="0"/>
          </a:p>
        </p:txBody>
      </p:sp>
    </p:spTree>
    <p:extLst>
      <p:ext uri="{BB962C8B-B14F-4D97-AF65-F5344CB8AC3E}">
        <p14:creationId xmlns:p14="http://schemas.microsoft.com/office/powerpoint/2010/main" val="10678876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3EC56D-A4BA-4A41-B0DB-BC0A1EBC2E62}" type="slidenum">
              <a:rPr lang="en-US" smtClean="0"/>
              <a:t>18</a:t>
            </a:fld>
            <a:endParaRPr lang="en-US" dirty="0"/>
          </a:p>
        </p:txBody>
      </p:sp>
    </p:spTree>
    <p:extLst>
      <p:ext uri="{BB962C8B-B14F-4D97-AF65-F5344CB8AC3E}">
        <p14:creationId xmlns:p14="http://schemas.microsoft.com/office/powerpoint/2010/main" val="29930290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Rate = derivative = slope</a:t>
            </a:r>
          </a:p>
          <a:p>
            <a:endParaRPr lang="en-US" dirty="0"/>
          </a:p>
          <a:p>
            <a:pPr marL="228600" indent="-228600">
              <a:buAutoNum type="alphaLcPeriod"/>
            </a:pPr>
            <a:r>
              <a:rPr lang="en-US" dirty="0"/>
              <a:t>Integral of rate = amount</a:t>
            </a:r>
          </a:p>
          <a:p>
            <a:pPr marL="228600" indent="-228600">
              <a:buAutoNum type="alphaLcPeriod"/>
            </a:pPr>
            <a:r>
              <a:rPr lang="en-US" dirty="0"/>
              <a:t>Original + amount in – amount out.  Recycle answer from part (a)</a:t>
            </a:r>
          </a:p>
          <a:p>
            <a:pPr marL="228600" indent="-228600">
              <a:buAutoNum type="alphaLcPeriod"/>
            </a:pPr>
            <a:r>
              <a:rPr lang="en-US" dirty="0"/>
              <a:t>Same as b </a:t>
            </a:r>
            <a:r>
              <a:rPr lang="en-US" b="1" dirty="0"/>
              <a:t>DON’T SIMPLIFY</a:t>
            </a:r>
            <a:endParaRPr lang="en-US" dirty="0"/>
          </a:p>
          <a:p>
            <a:pPr marL="228600" indent="-228600">
              <a:buAutoNum type="alphaLcPeriod"/>
            </a:pPr>
            <a:r>
              <a:rPr lang="en-US" dirty="0"/>
              <a:t>Max/min – differentiate A(t) from c, </a:t>
            </a:r>
            <a:r>
              <a:rPr lang="en-US" b="1" dirty="0"/>
              <a:t>OR </a:t>
            </a:r>
            <a:r>
              <a:rPr lang="en-US" dirty="0"/>
              <a:t>Start over Rate in = Rate out</a:t>
            </a:r>
          </a:p>
          <a:p>
            <a:pPr marL="685800" lvl="1" indent="-228600">
              <a:buAutoNum type="alphaLcPeriod"/>
            </a:pPr>
            <a:r>
              <a:rPr lang="en-US" dirty="0"/>
              <a:t>Three ways to do part (d): differentiate Method 1, start with derivative from Method 2, or start over and write A’(t). So, even if you miss (c), you can still do (d) </a:t>
            </a:r>
            <a:r>
              <a:rPr lang="en-US" b="1" dirty="0"/>
              <a:t>Try all parts of each question. Use scoring guide as a template for </a:t>
            </a:r>
            <a:r>
              <a:rPr lang="en-US" b="1"/>
              <a:t>written answers </a:t>
            </a:r>
            <a:endParaRPr lang="en-US" dirty="0"/>
          </a:p>
        </p:txBody>
      </p:sp>
      <p:sp>
        <p:nvSpPr>
          <p:cNvPr id="4" name="Slide Number Placeholder 3"/>
          <p:cNvSpPr>
            <a:spLocks noGrp="1"/>
          </p:cNvSpPr>
          <p:nvPr>
            <p:ph type="sldNum" sz="quarter" idx="5"/>
          </p:nvPr>
        </p:nvSpPr>
        <p:spPr/>
        <p:txBody>
          <a:bodyPr/>
          <a:lstStyle/>
          <a:p>
            <a:fld id="{5F3EC56D-A4BA-4A41-B0DB-BC0A1EBC2E62}" type="slidenum">
              <a:rPr lang="en-US" smtClean="0"/>
              <a:t>19</a:t>
            </a:fld>
            <a:endParaRPr lang="en-US" dirty="0"/>
          </a:p>
        </p:txBody>
      </p:sp>
    </p:spTree>
    <p:extLst>
      <p:ext uri="{BB962C8B-B14F-4D97-AF65-F5344CB8AC3E}">
        <p14:creationId xmlns:p14="http://schemas.microsoft.com/office/powerpoint/2010/main" val="18446328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students should be ready and able to do. </a:t>
            </a:r>
          </a:p>
          <a:p>
            <a:r>
              <a:rPr lang="en-US" dirty="0"/>
              <a:t>Example 2013 AB 1</a:t>
            </a:r>
          </a:p>
          <a:p>
            <a:r>
              <a:rPr lang="en-US" dirty="0"/>
              <a:t>Multiple-choice examples 2012 – 8, 81, 89</a:t>
            </a:r>
          </a:p>
          <a:p>
            <a:endParaRPr lang="en-US" dirty="0"/>
          </a:p>
        </p:txBody>
      </p:sp>
      <p:sp>
        <p:nvSpPr>
          <p:cNvPr id="4" name="Slide Number Placeholder 3"/>
          <p:cNvSpPr>
            <a:spLocks noGrp="1"/>
          </p:cNvSpPr>
          <p:nvPr>
            <p:ph type="sldNum" sz="quarter" idx="5"/>
          </p:nvPr>
        </p:nvSpPr>
        <p:spPr/>
        <p:txBody>
          <a:bodyPr/>
          <a:lstStyle/>
          <a:p>
            <a:fld id="{5F3EC56D-A4BA-4A41-B0DB-BC0A1EBC2E62}" type="slidenum">
              <a:rPr lang="en-US" smtClean="0"/>
              <a:t>20</a:t>
            </a:fld>
            <a:endParaRPr lang="en-US" dirty="0"/>
          </a:p>
        </p:txBody>
      </p:sp>
    </p:spTree>
    <p:extLst>
      <p:ext uri="{BB962C8B-B14F-4D97-AF65-F5344CB8AC3E}">
        <p14:creationId xmlns:p14="http://schemas.microsoft.com/office/powerpoint/2010/main" val="31179796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Table stem !!</a:t>
            </a:r>
          </a:p>
          <a:p>
            <a:endParaRPr lang="en-US" dirty="0"/>
          </a:p>
          <a:p>
            <a:pPr marL="228600" indent="-228600">
              <a:buAutoNum type="alphaLcPeriod"/>
            </a:pPr>
            <a:r>
              <a:rPr lang="en-US" dirty="0"/>
              <a:t>Estimate derivative = slope   Show Quotient, but </a:t>
            </a:r>
            <a:r>
              <a:rPr lang="en-US" b="1" dirty="0"/>
              <a:t>Don’t</a:t>
            </a:r>
            <a:r>
              <a:rPr lang="en-US" dirty="0"/>
              <a:t> do arithmetic. </a:t>
            </a:r>
          </a:p>
          <a:p>
            <a:pPr marL="228600" indent="-228600">
              <a:buAutoNum type="alphaLcPeriod"/>
            </a:pPr>
            <a:r>
              <a:rPr lang="en-US" dirty="0"/>
              <a:t>Integral of a rate is an amount and </a:t>
            </a:r>
            <a:r>
              <a:rPr lang="en-US" b="1" dirty="0"/>
              <a:t>explain meaning of integral: Think FTC </a:t>
            </a:r>
          </a:p>
          <a:p>
            <a:pPr marL="228600" indent="-228600">
              <a:buAutoNum type="alphaLcPeriod"/>
            </a:pPr>
            <a:r>
              <a:rPr lang="en-US" dirty="0"/>
              <a:t>Riemann sum, and over/under estimate (increasing therefore underestimate) but </a:t>
            </a:r>
            <a:r>
              <a:rPr lang="en-US" b="1" dirty="0"/>
              <a:t>Don’t</a:t>
            </a:r>
            <a:r>
              <a:rPr lang="en-US" dirty="0"/>
              <a:t> do arithmetic. </a:t>
            </a:r>
          </a:p>
          <a:p>
            <a:pPr marL="228600" indent="-228600">
              <a:buAutoNum type="alphaLcPeriod"/>
            </a:pPr>
            <a:r>
              <a:rPr lang="en-US" dirty="0"/>
              <a:t>Final temperature = initial temperature + net change (integral of rate of change) </a:t>
            </a:r>
            <a:r>
              <a:rPr lang="en-US" b="1" dirty="0"/>
              <a:t>CALCULATOR </a:t>
            </a:r>
          </a:p>
          <a:p>
            <a:pPr marL="228600" indent="-228600">
              <a:buAutoNum type="alphaLcPeriod"/>
            </a:pPr>
            <a:endParaRPr lang="en-US" dirty="0"/>
          </a:p>
        </p:txBody>
      </p:sp>
      <p:sp>
        <p:nvSpPr>
          <p:cNvPr id="4" name="Slide Number Placeholder 3"/>
          <p:cNvSpPr>
            <a:spLocks noGrp="1"/>
          </p:cNvSpPr>
          <p:nvPr>
            <p:ph type="sldNum" sz="quarter" idx="5"/>
          </p:nvPr>
        </p:nvSpPr>
        <p:spPr/>
        <p:txBody>
          <a:bodyPr/>
          <a:lstStyle/>
          <a:p>
            <a:fld id="{5F3EC56D-A4BA-4A41-B0DB-BC0A1EBC2E62}" type="slidenum">
              <a:rPr lang="en-US" smtClean="0"/>
              <a:t>21</a:t>
            </a:fld>
            <a:endParaRPr lang="en-US" dirty="0"/>
          </a:p>
        </p:txBody>
      </p:sp>
    </p:spTree>
    <p:extLst>
      <p:ext uri="{BB962C8B-B14F-4D97-AF65-F5344CB8AC3E}">
        <p14:creationId xmlns:p14="http://schemas.microsoft.com/office/powerpoint/2010/main" val="15428859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Miultiple</a:t>
            </a:r>
            <a:r>
              <a:rPr lang="en-US" dirty="0"/>
              <a:t>-choice</a:t>
            </a:r>
          </a:p>
          <a:p>
            <a:endParaRPr lang="en-US" dirty="0"/>
          </a:p>
          <a:p>
            <a:r>
              <a:rPr lang="en-US" dirty="0"/>
              <a:t>8.   C  Table: final amount = initial amount + net change (integral) + Riemann sum again. </a:t>
            </a:r>
          </a:p>
          <a:p>
            <a:endParaRPr lang="en-US" dirty="0"/>
          </a:p>
          <a:p>
            <a:r>
              <a:rPr lang="en-US" dirty="0"/>
              <a:t>81.  D  final amount = initial amount + net change (integral) CALCULATOR</a:t>
            </a:r>
          </a:p>
          <a:p>
            <a:endParaRPr lang="en-US" dirty="0"/>
          </a:p>
          <a:p>
            <a:r>
              <a:rPr lang="en-US" dirty="0"/>
              <a:t>89   E  Linear motion - final velocity = initial velocity + accumulated acceleration  CALCULATOR</a:t>
            </a:r>
          </a:p>
          <a:p>
            <a:endParaRPr lang="en-US" dirty="0"/>
          </a:p>
          <a:p>
            <a:pPr marL="228600" indent="-228600">
              <a:buAutoNum type="alphaLcPeriod"/>
            </a:pPr>
            <a:endParaRPr lang="en-US" dirty="0"/>
          </a:p>
        </p:txBody>
      </p:sp>
      <p:sp>
        <p:nvSpPr>
          <p:cNvPr id="4" name="Slide Number Placeholder 3"/>
          <p:cNvSpPr>
            <a:spLocks noGrp="1"/>
          </p:cNvSpPr>
          <p:nvPr>
            <p:ph type="sldNum" sz="quarter" idx="5"/>
          </p:nvPr>
        </p:nvSpPr>
        <p:spPr/>
        <p:txBody>
          <a:bodyPr/>
          <a:lstStyle/>
          <a:p>
            <a:fld id="{5F3EC56D-A4BA-4A41-B0DB-BC0A1EBC2E62}" type="slidenum">
              <a:rPr lang="en-US" smtClean="0"/>
              <a:t>22</a:t>
            </a:fld>
            <a:endParaRPr lang="en-US" dirty="0"/>
          </a:p>
        </p:txBody>
      </p:sp>
    </p:spTree>
    <p:extLst>
      <p:ext uri="{BB962C8B-B14F-4D97-AF65-F5344CB8AC3E}">
        <p14:creationId xmlns:p14="http://schemas.microsoft.com/office/powerpoint/2010/main" val="37388213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3EC56D-A4BA-4A41-B0DB-BC0A1EBC2E62}" type="slidenum">
              <a:rPr lang="en-US" smtClean="0"/>
              <a:t>24</a:t>
            </a:fld>
            <a:endParaRPr lang="en-US" dirty="0"/>
          </a:p>
        </p:txBody>
      </p:sp>
    </p:spTree>
    <p:extLst>
      <p:ext uri="{BB962C8B-B14F-4D97-AF65-F5344CB8AC3E}">
        <p14:creationId xmlns:p14="http://schemas.microsoft.com/office/powerpoint/2010/main" val="28065653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Analytic Stem </a:t>
            </a:r>
          </a:p>
          <a:p>
            <a:r>
              <a:rPr lang="en-US" dirty="0"/>
              <a:t>NOT calculator active, so there must be some commutations shown</a:t>
            </a:r>
          </a:p>
          <a:p>
            <a:r>
              <a:rPr lang="en-US" dirty="0"/>
              <a:t>Think similar things to graph analysis</a:t>
            </a:r>
          </a:p>
          <a:p>
            <a:pPr marL="228600" indent="-228600">
              <a:buAutoNum type="alphaLcPeriod"/>
            </a:pPr>
            <a:r>
              <a:rPr lang="en-US" dirty="0"/>
              <a:t>Move left = decreasing</a:t>
            </a:r>
          </a:p>
          <a:p>
            <a:pPr marL="228600" indent="-228600">
              <a:buAutoNum type="alphaLcPeriod"/>
            </a:pPr>
            <a:r>
              <a:rPr lang="en-US" dirty="0"/>
              <a:t>Move same directions = velocity same sign – </a:t>
            </a:r>
            <a:r>
              <a:rPr lang="en-US" b="1" dirty="0"/>
              <a:t>standard shows number lines q.v. </a:t>
            </a:r>
          </a:p>
          <a:p>
            <a:pPr marL="228600" indent="-228600">
              <a:buAutoNum type="alphaLcPeriod"/>
            </a:pPr>
            <a:r>
              <a:rPr lang="en-US" dirty="0"/>
              <a:t>Typical question Speed increasing or decreasing compare sign of v and a </a:t>
            </a:r>
          </a:p>
          <a:p>
            <a:pPr marL="228600" indent="-228600">
              <a:buAutoNum type="alphaLcPeriod"/>
            </a:pPr>
            <a:r>
              <a:rPr lang="en-US" dirty="0"/>
              <a:t>Position = Q_0 + integral (0 to 3) = accumulation </a:t>
            </a:r>
          </a:p>
        </p:txBody>
      </p:sp>
      <p:sp>
        <p:nvSpPr>
          <p:cNvPr id="4" name="Slide Number Placeholder 3"/>
          <p:cNvSpPr>
            <a:spLocks noGrp="1"/>
          </p:cNvSpPr>
          <p:nvPr>
            <p:ph type="sldNum" sz="quarter" idx="5"/>
          </p:nvPr>
        </p:nvSpPr>
        <p:spPr/>
        <p:txBody>
          <a:bodyPr/>
          <a:lstStyle/>
          <a:p>
            <a:fld id="{5F3EC56D-A4BA-4A41-B0DB-BC0A1EBC2E62}" type="slidenum">
              <a:rPr lang="en-US" smtClean="0"/>
              <a:t>25</a:t>
            </a:fld>
            <a:endParaRPr lang="en-US" dirty="0"/>
          </a:p>
        </p:txBody>
      </p:sp>
    </p:spTree>
    <p:extLst>
      <p:ext uri="{BB962C8B-B14F-4D97-AF65-F5344CB8AC3E}">
        <p14:creationId xmlns:p14="http://schemas.microsoft.com/office/powerpoint/2010/main" val="25818560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Graph stem with analytic part (d)</a:t>
            </a:r>
          </a:p>
          <a:p>
            <a:endParaRPr lang="en-US" dirty="0"/>
          </a:p>
          <a:p>
            <a:pPr marL="228600" indent="-228600">
              <a:buAutoNum type="alphaLcPeriod"/>
            </a:pPr>
            <a:r>
              <a:rPr lang="en-US" dirty="0"/>
              <a:t>Acceleration = slope of v  Show quotient: 0.1 did not get credit. </a:t>
            </a:r>
          </a:p>
          <a:p>
            <a:pPr marL="228600" indent="-228600">
              <a:buAutoNum type="alphaLcPeriod"/>
            </a:pPr>
            <a:r>
              <a:rPr lang="en-US" dirty="0"/>
              <a:t>Explain integral </a:t>
            </a:r>
          </a:p>
          <a:p>
            <a:pPr marL="228600" indent="-228600">
              <a:buAutoNum type="alphaLcPeriod"/>
            </a:pPr>
            <a:r>
              <a:rPr lang="en-US" dirty="0"/>
              <a:t>Changes direction when v changes + to – </a:t>
            </a:r>
          </a:p>
          <a:p>
            <a:pPr marL="228600" indent="-228600">
              <a:buAutoNum type="alphaLcPeriod"/>
            </a:pPr>
            <a:r>
              <a:rPr lang="en-US" dirty="0"/>
              <a:t>Analytic </a:t>
            </a:r>
          </a:p>
        </p:txBody>
      </p:sp>
      <p:sp>
        <p:nvSpPr>
          <p:cNvPr id="4" name="Slide Number Placeholder 3"/>
          <p:cNvSpPr>
            <a:spLocks noGrp="1"/>
          </p:cNvSpPr>
          <p:nvPr>
            <p:ph type="sldNum" sz="quarter" idx="5"/>
          </p:nvPr>
        </p:nvSpPr>
        <p:spPr/>
        <p:txBody>
          <a:bodyPr/>
          <a:lstStyle/>
          <a:p>
            <a:fld id="{5F3EC56D-A4BA-4A41-B0DB-BC0A1EBC2E62}" type="slidenum">
              <a:rPr lang="en-US" smtClean="0"/>
              <a:t>26</a:t>
            </a:fld>
            <a:endParaRPr lang="en-US" dirty="0"/>
          </a:p>
        </p:txBody>
      </p:sp>
    </p:spTree>
    <p:extLst>
      <p:ext uri="{BB962C8B-B14F-4D97-AF65-F5344CB8AC3E}">
        <p14:creationId xmlns:p14="http://schemas.microsoft.com/office/powerpoint/2010/main" val="35085884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Table Stem with analytic part (c)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Typical table question – don’t know what happens between values in table </a:t>
            </a:r>
          </a:p>
          <a:p>
            <a:pPr marL="228600" indent="-228600">
              <a:buAutoNum type="alphaLcParenBoth"/>
            </a:pPr>
            <a:r>
              <a:rPr lang="en-US" dirty="0"/>
              <a:t>(49 – 5)/(80 -0) don’t simplify</a:t>
            </a:r>
          </a:p>
          <a:p>
            <a:pPr marL="228600" marR="0" lvl="0" indent="-228600" algn="l" defTabSz="914400" rtl="0" eaLnBrk="1" fontAlgn="auto" latinLnBrk="0" hangingPunct="1">
              <a:lnSpc>
                <a:spcPct val="100000"/>
              </a:lnSpc>
              <a:spcBef>
                <a:spcPts val="0"/>
              </a:spcBef>
              <a:spcAft>
                <a:spcPts val="0"/>
              </a:spcAft>
              <a:buClrTx/>
              <a:buSzTx/>
              <a:buFontTx/>
              <a:buAutoNum type="alphaLcParenBoth"/>
              <a:tabLst/>
              <a:defRPr/>
            </a:pPr>
            <a:r>
              <a:rPr lang="en-US" dirty="0"/>
              <a:t>(b) </a:t>
            </a:r>
            <a:r>
              <a:rPr lang="en-US" b="1" dirty="0"/>
              <a:t>displacement</a:t>
            </a:r>
            <a:r>
              <a:rPr lang="en-US" dirty="0"/>
              <a:t> between t = 70 and t = 10, not distance traveled b/c don’t know what happens between values in table </a:t>
            </a:r>
          </a:p>
          <a:p>
            <a:pPr marL="228600" indent="-228600">
              <a:buAutoNum type="alphaLcParenBoth"/>
            </a:pPr>
            <a:endParaRPr lang="en-US" dirty="0"/>
          </a:p>
        </p:txBody>
      </p:sp>
      <p:sp>
        <p:nvSpPr>
          <p:cNvPr id="4" name="Slide Number Placeholder 3"/>
          <p:cNvSpPr>
            <a:spLocks noGrp="1"/>
          </p:cNvSpPr>
          <p:nvPr>
            <p:ph type="sldNum" sz="quarter" idx="5"/>
          </p:nvPr>
        </p:nvSpPr>
        <p:spPr/>
        <p:txBody>
          <a:bodyPr/>
          <a:lstStyle/>
          <a:p>
            <a:fld id="{5F3EC56D-A4BA-4A41-B0DB-BC0A1EBC2E62}" type="slidenum">
              <a:rPr lang="en-US" smtClean="0"/>
              <a:t>27</a:t>
            </a:fld>
            <a:endParaRPr lang="en-US" dirty="0"/>
          </a:p>
        </p:txBody>
      </p:sp>
    </p:spTree>
    <p:extLst>
      <p:ext uri="{BB962C8B-B14F-4D97-AF65-F5344CB8AC3E}">
        <p14:creationId xmlns:p14="http://schemas.microsoft.com/office/powerpoint/2010/main" val="28891830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lain" startAt="6"/>
            </a:pPr>
            <a:r>
              <a:rPr lang="en-US" dirty="0"/>
              <a:t>D  total distance = integral of speed</a:t>
            </a:r>
          </a:p>
          <a:p>
            <a:pPr marL="228600" indent="-228600">
              <a:buAutoNum type="arabicPlain" startAt="6"/>
            </a:pPr>
            <a:endParaRPr lang="en-US" dirty="0"/>
          </a:p>
          <a:p>
            <a:pPr marL="228600" indent="-228600">
              <a:buAutoNum type="arabicPlain" startAt="28"/>
            </a:pPr>
            <a:r>
              <a:rPr lang="en-US" dirty="0"/>
              <a:t>A  find second derivative</a:t>
            </a:r>
          </a:p>
          <a:p>
            <a:pPr marL="228600" indent="-228600">
              <a:buAutoNum type="arabicPlain" startAt="28"/>
            </a:pPr>
            <a:endParaRPr lang="en-US" dirty="0"/>
          </a:p>
          <a:p>
            <a:pPr marL="0" indent="0">
              <a:buNone/>
            </a:pPr>
            <a:r>
              <a:rPr lang="en-US" dirty="0"/>
              <a:t>79  B  Average value of a function </a:t>
            </a:r>
          </a:p>
        </p:txBody>
      </p:sp>
      <p:sp>
        <p:nvSpPr>
          <p:cNvPr id="4" name="Slide Number Placeholder 3"/>
          <p:cNvSpPr>
            <a:spLocks noGrp="1"/>
          </p:cNvSpPr>
          <p:nvPr>
            <p:ph type="sldNum" sz="quarter" idx="5"/>
          </p:nvPr>
        </p:nvSpPr>
        <p:spPr/>
        <p:txBody>
          <a:bodyPr/>
          <a:lstStyle/>
          <a:p>
            <a:fld id="{5F3EC56D-A4BA-4A41-B0DB-BC0A1EBC2E62}" type="slidenum">
              <a:rPr lang="en-US" smtClean="0"/>
              <a:t>28</a:t>
            </a:fld>
            <a:endParaRPr lang="en-US" dirty="0"/>
          </a:p>
        </p:txBody>
      </p:sp>
    </p:spTree>
    <p:extLst>
      <p:ext uri="{BB962C8B-B14F-4D97-AF65-F5344CB8AC3E}">
        <p14:creationId xmlns:p14="http://schemas.microsoft.com/office/powerpoint/2010/main" val="27170231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lain" startAt="83"/>
            </a:pPr>
            <a:r>
              <a:rPr lang="en-US" dirty="0"/>
              <a:t>D  area = distance traveled; count squares</a:t>
            </a:r>
          </a:p>
          <a:p>
            <a:pPr marL="0" indent="0">
              <a:buNone/>
            </a:pPr>
            <a:endParaRPr lang="en-US" dirty="0"/>
          </a:p>
          <a:p>
            <a:pPr marL="0" indent="0">
              <a:buNone/>
            </a:pPr>
            <a:r>
              <a:rPr lang="en-US" dirty="0"/>
              <a:t>89  E Calculator accumulation  5 + integral (0 to 3) a(t)</a:t>
            </a:r>
          </a:p>
        </p:txBody>
      </p:sp>
      <p:sp>
        <p:nvSpPr>
          <p:cNvPr id="4" name="Slide Number Placeholder 3"/>
          <p:cNvSpPr>
            <a:spLocks noGrp="1"/>
          </p:cNvSpPr>
          <p:nvPr>
            <p:ph type="sldNum" sz="quarter" idx="5"/>
          </p:nvPr>
        </p:nvSpPr>
        <p:spPr/>
        <p:txBody>
          <a:bodyPr/>
          <a:lstStyle/>
          <a:p>
            <a:fld id="{5F3EC56D-A4BA-4A41-B0DB-BC0A1EBC2E62}" type="slidenum">
              <a:rPr lang="en-US" smtClean="0"/>
              <a:t>29</a:t>
            </a:fld>
            <a:endParaRPr lang="en-US" dirty="0"/>
          </a:p>
        </p:txBody>
      </p:sp>
    </p:spTree>
    <p:extLst>
      <p:ext uri="{BB962C8B-B14F-4D97-AF65-F5344CB8AC3E}">
        <p14:creationId xmlns:p14="http://schemas.microsoft.com/office/powerpoint/2010/main" val="8701698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3EC56D-A4BA-4A41-B0DB-BC0A1EBC2E62}" type="slidenum">
              <a:rPr lang="en-US" smtClean="0"/>
              <a:t>31</a:t>
            </a:fld>
            <a:endParaRPr lang="en-US" dirty="0"/>
          </a:p>
        </p:txBody>
      </p:sp>
    </p:spTree>
    <p:extLst>
      <p:ext uri="{BB962C8B-B14F-4D97-AF65-F5344CB8AC3E}">
        <p14:creationId xmlns:p14="http://schemas.microsoft.com/office/powerpoint/2010/main" val="25848227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graph of the derivative; tell me about the function”</a:t>
            </a:r>
          </a:p>
          <a:p>
            <a:endParaRPr lang="en-US" dirty="0"/>
          </a:p>
          <a:p>
            <a:r>
              <a:rPr lang="en-US" dirty="0"/>
              <a:t>Somewhere say “g’(x) = f(x)”  make the connection </a:t>
            </a:r>
          </a:p>
          <a:p>
            <a:pPr marL="228600" indent="-228600">
              <a:buAutoNum type="alphaLcParenBoth"/>
            </a:pPr>
            <a:r>
              <a:rPr lang="en-US" dirty="0"/>
              <a:t>Integrate</a:t>
            </a:r>
          </a:p>
          <a:p>
            <a:pPr marL="228600" indent="-228600">
              <a:buAutoNum type="alphaLcParenBoth"/>
            </a:pPr>
            <a:r>
              <a:rPr lang="en-US" dirty="0"/>
              <a:t>Read graph</a:t>
            </a:r>
          </a:p>
          <a:p>
            <a:pPr marL="228600" indent="-228600">
              <a:buAutoNum type="alphaLcParenBoth"/>
            </a:pPr>
            <a:r>
              <a:rPr lang="en-US" dirty="0"/>
              <a:t>Interpret graph – JUSTIFY YOUR ANSWER </a:t>
            </a:r>
          </a:p>
          <a:p>
            <a:pPr marL="228600" indent="-228600">
              <a:buAutoNum type="alphaLcParenBoth"/>
            </a:pPr>
            <a:r>
              <a:rPr lang="en-US" dirty="0"/>
              <a:t>Interpret from graph – EXPLAIN YOUR REASONING</a:t>
            </a:r>
          </a:p>
        </p:txBody>
      </p:sp>
      <p:sp>
        <p:nvSpPr>
          <p:cNvPr id="4" name="Slide Number Placeholder 3"/>
          <p:cNvSpPr>
            <a:spLocks noGrp="1"/>
          </p:cNvSpPr>
          <p:nvPr>
            <p:ph type="sldNum" sz="quarter" idx="5"/>
          </p:nvPr>
        </p:nvSpPr>
        <p:spPr/>
        <p:txBody>
          <a:bodyPr/>
          <a:lstStyle/>
          <a:p>
            <a:fld id="{5F3EC56D-A4BA-4A41-B0DB-BC0A1EBC2E62}" type="slidenum">
              <a:rPr lang="en-US" smtClean="0"/>
              <a:t>32</a:t>
            </a:fld>
            <a:endParaRPr lang="en-US" dirty="0"/>
          </a:p>
        </p:txBody>
      </p:sp>
    </p:spTree>
    <p:extLst>
      <p:ext uri="{BB962C8B-B14F-4D97-AF65-F5344CB8AC3E}">
        <p14:creationId xmlns:p14="http://schemas.microsoft.com/office/powerpoint/2010/main" val="31864245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lphaLcParenBoth"/>
            </a:pPr>
            <a:r>
              <a:rPr lang="en-US" dirty="0"/>
              <a:t>Interpret graph – JUSTIFY YOUR ANSWER</a:t>
            </a:r>
          </a:p>
          <a:p>
            <a:pPr marL="228600" indent="-228600">
              <a:buAutoNum type="alphaLcParenBoth"/>
            </a:pPr>
            <a:r>
              <a:rPr lang="en-US" dirty="0"/>
              <a:t>Interpret – JUSTIFY YOUR ANSWER</a:t>
            </a:r>
          </a:p>
          <a:p>
            <a:pPr marL="228600" indent="-228600">
              <a:buAutoNum type="alphaLcParenBoth"/>
            </a:pPr>
            <a:r>
              <a:rPr lang="en-US" dirty="0"/>
              <a:t>Extrapolate from graph – EXPLAIN YOUR REASONING</a:t>
            </a:r>
          </a:p>
          <a:p>
            <a:pPr marL="228600" indent="-228600">
              <a:buAutoNum type="alphaLcParenBoth"/>
            </a:pPr>
            <a:r>
              <a:rPr lang="en-US" dirty="0"/>
              <a:t>SWITCH - Analytic and find tangent line</a:t>
            </a:r>
          </a:p>
          <a:p>
            <a:pPr marL="228600" indent="-228600">
              <a:buAutoNum type="alphaLcPeriod"/>
            </a:pPr>
            <a:endParaRPr lang="en-US" dirty="0"/>
          </a:p>
        </p:txBody>
      </p:sp>
      <p:sp>
        <p:nvSpPr>
          <p:cNvPr id="4" name="Slide Number Placeholder 3"/>
          <p:cNvSpPr>
            <a:spLocks noGrp="1"/>
          </p:cNvSpPr>
          <p:nvPr>
            <p:ph type="sldNum" sz="quarter" idx="5"/>
          </p:nvPr>
        </p:nvSpPr>
        <p:spPr/>
        <p:txBody>
          <a:bodyPr/>
          <a:lstStyle/>
          <a:p>
            <a:fld id="{5F3EC56D-A4BA-4A41-B0DB-BC0A1EBC2E62}" type="slidenum">
              <a:rPr lang="en-US" smtClean="0"/>
              <a:t>33</a:t>
            </a:fld>
            <a:endParaRPr lang="en-US" dirty="0"/>
          </a:p>
        </p:txBody>
      </p:sp>
    </p:spTree>
    <p:extLst>
      <p:ext uri="{BB962C8B-B14F-4D97-AF65-F5344CB8AC3E}">
        <p14:creationId xmlns:p14="http://schemas.microsoft.com/office/powerpoint/2010/main" val="6223037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Analytic Stem</a:t>
            </a:r>
          </a:p>
          <a:p>
            <a:pPr marL="228600" indent="-228600">
              <a:buAutoNum type="alphaLcParenBoth"/>
            </a:pPr>
            <a:r>
              <a:rPr lang="en-US" dirty="0"/>
              <a:t>Integrate by hand – easy arithmetic but not necessary to do it!</a:t>
            </a:r>
          </a:p>
          <a:p>
            <a:pPr marL="228600" indent="-228600">
              <a:buAutoNum type="alphaLcParenBoth"/>
            </a:pPr>
            <a:r>
              <a:rPr lang="en-US" dirty="0"/>
              <a:t>Differentiate – JUSTIFY YOUR ANSWER</a:t>
            </a:r>
          </a:p>
          <a:p>
            <a:pPr marL="228600" indent="-228600">
              <a:buAutoNum type="alphaLcParenBoth"/>
            </a:pPr>
            <a:r>
              <a:rPr lang="en-US" dirty="0"/>
              <a:t>Extreme value</a:t>
            </a:r>
          </a:p>
          <a:p>
            <a:pPr marL="228600" indent="-228600">
              <a:buAutoNum type="alphaLcPeriod"/>
            </a:pPr>
            <a:endParaRPr lang="en-US" dirty="0"/>
          </a:p>
        </p:txBody>
      </p:sp>
      <p:sp>
        <p:nvSpPr>
          <p:cNvPr id="4" name="Slide Number Placeholder 3"/>
          <p:cNvSpPr>
            <a:spLocks noGrp="1"/>
          </p:cNvSpPr>
          <p:nvPr>
            <p:ph type="sldNum" sz="quarter" idx="5"/>
          </p:nvPr>
        </p:nvSpPr>
        <p:spPr/>
        <p:txBody>
          <a:bodyPr/>
          <a:lstStyle/>
          <a:p>
            <a:fld id="{5F3EC56D-A4BA-4A41-B0DB-BC0A1EBC2E62}" type="slidenum">
              <a:rPr lang="en-US" smtClean="0"/>
              <a:t>34</a:t>
            </a:fld>
            <a:endParaRPr lang="en-US" dirty="0"/>
          </a:p>
        </p:txBody>
      </p:sp>
    </p:spTree>
    <p:extLst>
      <p:ext uri="{BB962C8B-B14F-4D97-AF65-F5344CB8AC3E}">
        <p14:creationId xmlns:p14="http://schemas.microsoft.com/office/powerpoint/2010/main" val="13930321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functions – defined differently: Table, graph, and analytic stem</a:t>
            </a:r>
          </a:p>
          <a:p>
            <a:pPr marL="228600" indent="-228600">
              <a:buAutoNum type="alphaLcParenBoth"/>
            </a:pPr>
            <a:r>
              <a:rPr lang="en-US" dirty="0"/>
              <a:t>Analytic</a:t>
            </a:r>
          </a:p>
          <a:p>
            <a:pPr marL="228600" indent="-228600">
              <a:buAutoNum type="alphaLcParenBoth"/>
            </a:pPr>
            <a:r>
              <a:rPr lang="en-US" dirty="0"/>
              <a:t>Chain rule (composition) w/ numbers from graph</a:t>
            </a:r>
          </a:p>
          <a:p>
            <a:pPr marL="228600" indent="-228600">
              <a:buAutoNum type="alphaLcParenBoth"/>
            </a:pPr>
            <a:r>
              <a:rPr lang="en-US" dirty="0"/>
              <a:t>Product rule w/ numbers from table and graph</a:t>
            </a:r>
          </a:p>
          <a:p>
            <a:pPr marL="228600" indent="-228600">
              <a:buAutoNum type="alphaLcParenBoth"/>
            </a:pPr>
            <a:r>
              <a:rPr lang="en-US" dirty="0"/>
              <a:t>Yes or No, MVT,  JUSTIFY YOUR ANSWER – (yes there is)</a:t>
            </a:r>
          </a:p>
          <a:p>
            <a:endParaRPr lang="en-US" dirty="0"/>
          </a:p>
          <a:p>
            <a:pPr marL="228600" indent="-228600">
              <a:buAutoNum type="alphaLcPeriod"/>
            </a:pPr>
            <a:endParaRPr lang="en-US" dirty="0"/>
          </a:p>
        </p:txBody>
      </p:sp>
      <p:sp>
        <p:nvSpPr>
          <p:cNvPr id="4" name="Slide Number Placeholder 3"/>
          <p:cNvSpPr>
            <a:spLocks noGrp="1"/>
          </p:cNvSpPr>
          <p:nvPr>
            <p:ph type="sldNum" sz="quarter" idx="5"/>
          </p:nvPr>
        </p:nvSpPr>
        <p:spPr/>
        <p:txBody>
          <a:bodyPr/>
          <a:lstStyle/>
          <a:p>
            <a:fld id="{5F3EC56D-A4BA-4A41-B0DB-BC0A1EBC2E62}" type="slidenum">
              <a:rPr lang="en-US" smtClean="0"/>
              <a:t>35</a:t>
            </a:fld>
            <a:endParaRPr lang="en-US" dirty="0"/>
          </a:p>
        </p:txBody>
      </p:sp>
    </p:spTree>
    <p:extLst>
      <p:ext uri="{BB962C8B-B14F-4D97-AF65-F5344CB8AC3E}">
        <p14:creationId xmlns:p14="http://schemas.microsoft.com/office/powerpoint/2010/main" val="24865328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lain" startAt="2"/>
            </a:pPr>
            <a:r>
              <a:rPr lang="en-US" dirty="0"/>
              <a:t>B  analytic </a:t>
            </a:r>
            <a:r>
              <a:rPr lang="en-US" dirty="0" err="1"/>
              <a:t>inc</a:t>
            </a:r>
            <a:r>
              <a:rPr lang="en-US" dirty="0"/>
              <a:t>/dec  NOTE: All intervals are closed </a:t>
            </a:r>
          </a:p>
          <a:p>
            <a:pPr marL="228600" indent="-228600">
              <a:buAutoNum type="arabicPlain" startAt="2"/>
            </a:pPr>
            <a:endParaRPr lang="en-US" dirty="0"/>
          </a:p>
          <a:p>
            <a:pPr marL="0" indent="0">
              <a:buNone/>
            </a:pPr>
            <a:r>
              <a:rPr lang="en-US" dirty="0"/>
              <a:t>15  A</a:t>
            </a:r>
          </a:p>
        </p:txBody>
      </p:sp>
      <p:sp>
        <p:nvSpPr>
          <p:cNvPr id="4" name="Slide Number Placeholder 3"/>
          <p:cNvSpPr>
            <a:spLocks noGrp="1"/>
          </p:cNvSpPr>
          <p:nvPr>
            <p:ph type="sldNum" sz="quarter" idx="5"/>
          </p:nvPr>
        </p:nvSpPr>
        <p:spPr/>
        <p:txBody>
          <a:bodyPr/>
          <a:lstStyle/>
          <a:p>
            <a:fld id="{5F3EC56D-A4BA-4A41-B0DB-BC0A1EBC2E62}" type="slidenum">
              <a:rPr lang="en-US" smtClean="0"/>
              <a:t>36</a:t>
            </a:fld>
            <a:endParaRPr lang="en-US" dirty="0"/>
          </a:p>
        </p:txBody>
      </p:sp>
    </p:spTree>
    <p:extLst>
      <p:ext uri="{BB962C8B-B14F-4D97-AF65-F5344CB8AC3E}">
        <p14:creationId xmlns:p14="http://schemas.microsoft.com/office/powerpoint/2010/main" val="36988546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lain" startAt="17"/>
            </a:pPr>
            <a:r>
              <a:rPr lang="en-US" dirty="0"/>
              <a:t>A</a:t>
            </a:r>
          </a:p>
          <a:p>
            <a:pPr marL="228600" indent="-228600">
              <a:buAutoNum type="arabicPlain" startAt="17"/>
            </a:pPr>
            <a:endParaRPr lang="en-US" dirty="0"/>
          </a:p>
          <a:p>
            <a:pPr marL="228600" indent="-228600">
              <a:buAutoNum type="arabicPlain" startAt="21"/>
            </a:pPr>
            <a:r>
              <a:rPr lang="en-US" dirty="0"/>
              <a:t>E</a:t>
            </a:r>
          </a:p>
          <a:p>
            <a:pPr marL="228600" indent="-228600">
              <a:buAutoNum type="arabicPlain" startAt="21"/>
            </a:pPr>
            <a:endParaRPr lang="en-US" dirty="0"/>
          </a:p>
          <a:p>
            <a:pPr marL="0" indent="0">
              <a:buNone/>
            </a:pPr>
            <a:r>
              <a:rPr lang="en-US" dirty="0"/>
              <a:t>26  A</a:t>
            </a:r>
          </a:p>
          <a:p>
            <a:pPr marL="228600" indent="-228600">
              <a:buAutoNum type="alphaLcPeriod"/>
            </a:pPr>
            <a:endParaRPr lang="en-US" dirty="0"/>
          </a:p>
        </p:txBody>
      </p:sp>
      <p:sp>
        <p:nvSpPr>
          <p:cNvPr id="4" name="Slide Number Placeholder 3"/>
          <p:cNvSpPr>
            <a:spLocks noGrp="1"/>
          </p:cNvSpPr>
          <p:nvPr>
            <p:ph type="sldNum" sz="quarter" idx="5"/>
          </p:nvPr>
        </p:nvSpPr>
        <p:spPr/>
        <p:txBody>
          <a:bodyPr/>
          <a:lstStyle/>
          <a:p>
            <a:fld id="{5F3EC56D-A4BA-4A41-B0DB-BC0A1EBC2E62}" type="slidenum">
              <a:rPr lang="en-US" smtClean="0"/>
              <a:t>37</a:t>
            </a:fld>
            <a:endParaRPr lang="en-US" dirty="0"/>
          </a:p>
        </p:txBody>
      </p:sp>
    </p:spTree>
    <p:extLst>
      <p:ext uri="{BB962C8B-B14F-4D97-AF65-F5344CB8AC3E}">
        <p14:creationId xmlns:p14="http://schemas.microsoft.com/office/powerpoint/2010/main" val="28660379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80  E   Discuss</a:t>
            </a:r>
            <a:r>
              <a:rPr lang="en-US" b="1" dirty="0"/>
              <a:t> True – False</a:t>
            </a:r>
            <a:r>
              <a:rPr lang="en-US" b="0" dirty="0"/>
              <a:t> questions</a:t>
            </a:r>
          </a:p>
          <a:p>
            <a:endParaRPr lang="en-US" b="0" dirty="0"/>
          </a:p>
          <a:p>
            <a:pPr marL="628650" lvl="1" indent="-171450">
              <a:buFont typeface="Arial" panose="020B0604020202020204" pitchFamily="34" charset="0"/>
              <a:buChar char="•"/>
            </a:pPr>
            <a:r>
              <a:rPr lang="en-US" b="0" dirty="0"/>
              <a:t>Require reasons </a:t>
            </a:r>
          </a:p>
          <a:p>
            <a:pPr marL="628650" lvl="1" indent="-171450">
              <a:buFont typeface="Arial" panose="020B0604020202020204" pitchFamily="34" charset="0"/>
              <a:buChar char="•"/>
            </a:pPr>
            <a:r>
              <a:rPr lang="en-US" b="0" dirty="0"/>
              <a:t>Sometimes, Always,  or Never</a:t>
            </a:r>
            <a:endParaRPr lang="en-US" dirty="0"/>
          </a:p>
        </p:txBody>
      </p:sp>
      <p:sp>
        <p:nvSpPr>
          <p:cNvPr id="4" name="Slide Number Placeholder 3"/>
          <p:cNvSpPr>
            <a:spLocks noGrp="1"/>
          </p:cNvSpPr>
          <p:nvPr>
            <p:ph type="sldNum" sz="quarter" idx="5"/>
          </p:nvPr>
        </p:nvSpPr>
        <p:spPr/>
        <p:txBody>
          <a:bodyPr/>
          <a:lstStyle/>
          <a:p>
            <a:fld id="{5F3EC56D-A4BA-4A41-B0DB-BC0A1EBC2E62}" type="slidenum">
              <a:rPr lang="en-US" smtClean="0"/>
              <a:t>38</a:t>
            </a:fld>
            <a:endParaRPr lang="en-US" dirty="0"/>
          </a:p>
        </p:txBody>
      </p:sp>
    </p:spTree>
    <p:extLst>
      <p:ext uri="{BB962C8B-B14F-4D97-AF65-F5344CB8AC3E}">
        <p14:creationId xmlns:p14="http://schemas.microsoft.com/office/powerpoint/2010/main" val="21606799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Even though calculator active, students still must know how to analyze the derivative </a:t>
            </a:r>
          </a:p>
          <a:p>
            <a:endParaRPr lang="en-US" b="0" dirty="0"/>
          </a:p>
          <a:p>
            <a:r>
              <a:rPr lang="en-US" b="0" dirty="0"/>
              <a:t>82. C   Must know what features of the derivative will indicate a </a:t>
            </a:r>
            <a:r>
              <a:rPr lang="en-US" b="0" i="1" dirty="0"/>
              <a:t>local maximum</a:t>
            </a:r>
            <a:endParaRPr lang="en-US" b="0" dirty="0"/>
          </a:p>
          <a:p>
            <a:pPr marL="628650" lvl="1" indent="-171450">
              <a:buFont typeface="Arial" panose="020B0604020202020204" pitchFamily="34" charset="0"/>
              <a:buChar char="•"/>
            </a:pPr>
            <a:r>
              <a:rPr lang="en-US" b="0" dirty="0"/>
              <a:t>Set window relative to the answer choices</a:t>
            </a:r>
          </a:p>
          <a:p>
            <a:pPr marL="628650" lvl="1" indent="-171450">
              <a:buFont typeface="Arial" panose="020B0604020202020204" pitchFamily="34" charset="0"/>
              <a:buChar char="•"/>
            </a:pPr>
            <a:r>
              <a:rPr lang="en-US" b="0" dirty="0"/>
              <a:t>Estimate answer</a:t>
            </a:r>
          </a:p>
          <a:p>
            <a:pPr marL="628650" lvl="1" indent="-171450">
              <a:buFont typeface="Arial" panose="020B0604020202020204" pitchFamily="34" charset="0"/>
              <a:buChar char="•"/>
            </a:pPr>
            <a:endParaRPr lang="en-US" b="0" dirty="0"/>
          </a:p>
          <a:p>
            <a:pPr marL="0" lvl="0" indent="0">
              <a:buFont typeface="Arial" panose="020B0604020202020204" pitchFamily="34" charset="0"/>
              <a:buNone/>
            </a:pPr>
            <a:r>
              <a:rPr lang="en-US" b="0" dirty="0"/>
              <a:t>84. D   Need to know what features of the </a:t>
            </a:r>
            <a:r>
              <a:rPr lang="en-US" b="0" i="1" dirty="0"/>
              <a:t>derivative</a:t>
            </a:r>
            <a:r>
              <a:rPr lang="en-US" b="0" i="0" dirty="0"/>
              <a:t> tell you about concavity. </a:t>
            </a:r>
            <a:endParaRPr lang="en-US" b="0" dirty="0"/>
          </a:p>
          <a:p>
            <a:pPr marL="628650" lvl="1" indent="-171450">
              <a:buFont typeface="Arial" panose="020B0604020202020204" pitchFamily="34" charset="0"/>
              <a:buChar char="•"/>
            </a:pPr>
            <a:r>
              <a:rPr lang="en-US" b="0" dirty="0"/>
              <a:t>Window sides are given, adjust top and bottom</a:t>
            </a:r>
          </a:p>
          <a:p>
            <a:pPr marL="628650" lvl="1" indent="-171450">
              <a:buFont typeface="Arial" panose="020B0604020202020204" pitchFamily="34" charset="0"/>
              <a:buChar char="•"/>
            </a:pPr>
            <a:r>
              <a:rPr lang="en-US" b="0" dirty="0"/>
              <a:t>Estimate answers – no real decimal work needed</a:t>
            </a:r>
          </a:p>
          <a:p>
            <a:pPr marL="628650" lvl="1" indent="-171450">
              <a:buFont typeface="Arial" panose="020B0604020202020204" pitchFamily="34" charset="0"/>
              <a:buChar char="•"/>
            </a:pPr>
            <a:r>
              <a:rPr lang="en-US" b="1" dirty="0"/>
              <a:t>NOTE:  ALL </a:t>
            </a:r>
            <a:r>
              <a:rPr lang="en-US" b="1" i="1" dirty="0"/>
              <a:t>open intervals</a:t>
            </a:r>
            <a:r>
              <a:rPr lang="en-US" b="1" i="0" dirty="0"/>
              <a:t> </a:t>
            </a:r>
            <a:r>
              <a:rPr lang="en-US" b="0" i="0" dirty="0"/>
              <a:t>No need to worry about endpoints. </a:t>
            </a:r>
            <a:endParaRPr lang="en-US" b="1" dirty="0"/>
          </a:p>
          <a:p>
            <a:pPr marL="628650" lvl="1" indent="-171450">
              <a:buFont typeface="Arial" panose="020B0604020202020204" pitchFamily="34" charset="0"/>
              <a:buChar char="•"/>
            </a:pPr>
            <a:endParaRPr lang="en-US" b="0" dirty="0"/>
          </a:p>
        </p:txBody>
      </p:sp>
      <p:sp>
        <p:nvSpPr>
          <p:cNvPr id="4" name="Slide Number Placeholder 3"/>
          <p:cNvSpPr>
            <a:spLocks noGrp="1"/>
          </p:cNvSpPr>
          <p:nvPr>
            <p:ph type="sldNum" sz="quarter" idx="5"/>
          </p:nvPr>
        </p:nvSpPr>
        <p:spPr/>
        <p:txBody>
          <a:bodyPr/>
          <a:lstStyle/>
          <a:p>
            <a:fld id="{5F3EC56D-A4BA-4A41-B0DB-BC0A1EBC2E62}" type="slidenum">
              <a:rPr lang="en-US" smtClean="0"/>
              <a:t>39</a:t>
            </a:fld>
            <a:endParaRPr lang="en-US" dirty="0"/>
          </a:p>
        </p:txBody>
      </p:sp>
    </p:spTree>
    <p:extLst>
      <p:ext uri="{BB962C8B-B14F-4D97-AF65-F5344CB8AC3E}">
        <p14:creationId xmlns:p14="http://schemas.microsoft.com/office/powerpoint/2010/main" val="41069300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3EC56D-A4BA-4A41-B0DB-BC0A1EBC2E62}" type="slidenum">
              <a:rPr lang="en-US" smtClean="0"/>
              <a:t>41</a:t>
            </a:fld>
            <a:endParaRPr lang="en-US" dirty="0"/>
          </a:p>
        </p:txBody>
      </p:sp>
    </p:spTree>
    <p:extLst>
      <p:ext uri="{BB962C8B-B14F-4D97-AF65-F5344CB8AC3E}">
        <p14:creationId xmlns:p14="http://schemas.microsoft.com/office/powerpoint/2010/main" val="406033845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2013 AB 5 Typical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indent="0">
              <a:buNone/>
            </a:pPr>
            <a:r>
              <a:rPr lang="en-US" dirty="0"/>
              <a:t>2015 AB 2 CALCULATOR REQUIRED</a:t>
            </a:r>
          </a:p>
          <a:p>
            <a:pPr marL="228600" indent="-228600">
              <a:buAutoNum type="alphaLcParenBoth"/>
            </a:pPr>
            <a:r>
              <a:rPr lang="en-US" dirty="0"/>
              <a:t>Absolute value</a:t>
            </a:r>
          </a:p>
          <a:p>
            <a:pPr marL="0" indent="0">
              <a:buNone/>
            </a:pPr>
            <a:r>
              <a:rPr lang="en-US" dirty="0"/>
              <a:t>(c) Related Rate </a:t>
            </a:r>
          </a:p>
          <a:p>
            <a:pPr marL="0" indent="0">
              <a:buNone/>
            </a:pPr>
            <a:endParaRPr lang="en-US" dirty="0"/>
          </a:p>
        </p:txBody>
      </p:sp>
      <p:sp>
        <p:nvSpPr>
          <p:cNvPr id="4" name="Slide Number Placeholder 3"/>
          <p:cNvSpPr>
            <a:spLocks noGrp="1"/>
          </p:cNvSpPr>
          <p:nvPr>
            <p:ph type="sldNum" sz="quarter" idx="5"/>
          </p:nvPr>
        </p:nvSpPr>
        <p:spPr/>
        <p:txBody>
          <a:bodyPr/>
          <a:lstStyle/>
          <a:p>
            <a:fld id="{5F3EC56D-A4BA-4A41-B0DB-BC0A1EBC2E62}" type="slidenum">
              <a:rPr lang="en-US" smtClean="0"/>
              <a:t>42</a:t>
            </a:fld>
            <a:endParaRPr lang="en-US" dirty="0"/>
          </a:p>
        </p:txBody>
      </p:sp>
    </p:spTree>
    <p:extLst>
      <p:ext uri="{BB962C8B-B14F-4D97-AF65-F5344CB8AC3E}">
        <p14:creationId xmlns:p14="http://schemas.microsoft.com/office/powerpoint/2010/main" val="14515947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An atypical problem</a:t>
            </a:r>
          </a:p>
          <a:p>
            <a:pPr marL="0" indent="0">
              <a:buNone/>
            </a:pPr>
            <a:endParaRPr lang="en-US" dirty="0"/>
          </a:p>
          <a:p>
            <a:pPr marL="0" indent="0">
              <a:buNone/>
            </a:pPr>
            <a:r>
              <a:rPr lang="en-US" dirty="0"/>
              <a:t>(a) Is an average value problem</a:t>
            </a:r>
          </a:p>
          <a:p>
            <a:pPr marL="0" indent="0">
              <a:buNone/>
            </a:pPr>
            <a:r>
              <a:rPr lang="en-US" dirty="0"/>
              <a:t>(c)  Related Rates </a:t>
            </a:r>
          </a:p>
        </p:txBody>
      </p:sp>
      <p:sp>
        <p:nvSpPr>
          <p:cNvPr id="4" name="Slide Number Placeholder 3"/>
          <p:cNvSpPr>
            <a:spLocks noGrp="1"/>
          </p:cNvSpPr>
          <p:nvPr>
            <p:ph type="sldNum" sz="quarter" idx="5"/>
          </p:nvPr>
        </p:nvSpPr>
        <p:spPr/>
        <p:txBody>
          <a:bodyPr/>
          <a:lstStyle/>
          <a:p>
            <a:fld id="{5F3EC56D-A4BA-4A41-B0DB-BC0A1EBC2E62}" type="slidenum">
              <a:rPr lang="en-US" smtClean="0"/>
              <a:t>43</a:t>
            </a:fld>
            <a:endParaRPr lang="en-US" dirty="0"/>
          </a:p>
        </p:txBody>
      </p:sp>
    </p:spTree>
    <p:extLst>
      <p:ext uri="{BB962C8B-B14F-4D97-AF65-F5344CB8AC3E}">
        <p14:creationId xmlns:p14="http://schemas.microsoft.com/office/powerpoint/2010/main" val="3140357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10  A</a:t>
            </a:r>
          </a:p>
          <a:p>
            <a:pPr marL="0" indent="0">
              <a:buNone/>
            </a:pPr>
            <a:endParaRPr lang="en-US" dirty="0"/>
          </a:p>
          <a:p>
            <a:pPr marL="0" indent="0">
              <a:buNone/>
            </a:pPr>
            <a:r>
              <a:rPr lang="en-US" dirty="0"/>
              <a:t>92  A</a:t>
            </a:r>
          </a:p>
          <a:p>
            <a:pPr marL="0" indent="0">
              <a:buNone/>
            </a:pPr>
            <a:endParaRPr lang="en-US" dirty="0"/>
          </a:p>
          <a:p>
            <a:pPr marL="0" indent="0">
              <a:buNone/>
            </a:pPr>
            <a:r>
              <a:rPr lang="en-US" dirty="0"/>
              <a:t>83  B  Use absolute values and calculator</a:t>
            </a:r>
          </a:p>
        </p:txBody>
      </p:sp>
      <p:sp>
        <p:nvSpPr>
          <p:cNvPr id="4" name="Slide Number Placeholder 3"/>
          <p:cNvSpPr>
            <a:spLocks noGrp="1"/>
          </p:cNvSpPr>
          <p:nvPr>
            <p:ph type="sldNum" sz="quarter" idx="5"/>
          </p:nvPr>
        </p:nvSpPr>
        <p:spPr/>
        <p:txBody>
          <a:bodyPr/>
          <a:lstStyle/>
          <a:p>
            <a:fld id="{5F3EC56D-A4BA-4A41-B0DB-BC0A1EBC2E62}" type="slidenum">
              <a:rPr lang="en-US" smtClean="0"/>
              <a:t>44</a:t>
            </a:fld>
            <a:endParaRPr lang="en-US" dirty="0"/>
          </a:p>
        </p:txBody>
      </p:sp>
    </p:spTree>
    <p:extLst>
      <p:ext uri="{BB962C8B-B14F-4D97-AF65-F5344CB8AC3E}">
        <p14:creationId xmlns:p14="http://schemas.microsoft.com/office/powerpoint/2010/main" val="30692734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3EC56D-A4BA-4A41-B0DB-BC0A1EBC2E62}" type="slidenum">
              <a:rPr lang="en-US" smtClean="0"/>
              <a:t>46</a:t>
            </a:fld>
            <a:endParaRPr lang="en-US" dirty="0"/>
          </a:p>
        </p:txBody>
      </p:sp>
    </p:spTree>
    <p:extLst>
      <p:ext uri="{BB962C8B-B14F-4D97-AF65-F5344CB8AC3E}">
        <p14:creationId xmlns:p14="http://schemas.microsoft.com/office/powerpoint/2010/main" val="677256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(d) IVT </a:t>
            </a:r>
          </a:p>
        </p:txBody>
      </p:sp>
      <p:sp>
        <p:nvSpPr>
          <p:cNvPr id="4" name="Slide Number Placeholder 3"/>
          <p:cNvSpPr>
            <a:spLocks noGrp="1"/>
          </p:cNvSpPr>
          <p:nvPr>
            <p:ph type="sldNum" sz="quarter" idx="5"/>
          </p:nvPr>
        </p:nvSpPr>
        <p:spPr/>
        <p:txBody>
          <a:bodyPr/>
          <a:lstStyle/>
          <a:p>
            <a:fld id="{5F3EC56D-A4BA-4A41-B0DB-BC0A1EBC2E62}" type="slidenum">
              <a:rPr lang="en-US" smtClean="0"/>
              <a:t>47</a:t>
            </a:fld>
            <a:endParaRPr lang="en-US" dirty="0"/>
          </a:p>
        </p:txBody>
      </p:sp>
    </p:spTree>
    <p:extLst>
      <p:ext uri="{BB962C8B-B14F-4D97-AF65-F5344CB8AC3E}">
        <p14:creationId xmlns:p14="http://schemas.microsoft.com/office/powerpoint/2010/main" val="23330658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Mean score = 0.97 out of 9 </a:t>
            </a:r>
          </a:p>
        </p:txBody>
      </p:sp>
      <p:sp>
        <p:nvSpPr>
          <p:cNvPr id="4" name="Slide Number Placeholder 3"/>
          <p:cNvSpPr>
            <a:spLocks noGrp="1"/>
          </p:cNvSpPr>
          <p:nvPr>
            <p:ph type="sldNum" sz="quarter" idx="5"/>
          </p:nvPr>
        </p:nvSpPr>
        <p:spPr/>
        <p:txBody>
          <a:bodyPr/>
          <a:lstStyle/>
          <a:p>
            <a:fld id="{5F3EC56D-A4BA-4A41-B0DB-BC0A1EBC2E62}" type="slidenum">
              <a:rPr lang="en-US" smtClean="0"/>
              <a:t>48</a:t>
            </a:fld>
            <a:endParaRPr lang="en-US" dirty="0"/>
          </a:p>
        </p:txBody>
      </p:sp>
    </p:spTree>
    <p:extLst>
      <p:ext uri="{BB962C8B-B14F-4D97-AF65-F5344CB8AC3E}">
        <p14:creationId xmlns:p14="http://schemas.microsoft.com/office/powerpoint/2010/main" val="15445366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5"/>
          </p:nvPr>
        </p:nvSpPr>
        <p:spPr/>
        <p:txBody>
          <a:bodyPr/>
          <a:lstStyle/>
          <a:p>
            <a:fld id="{5F3EC56D-A4BA-4A41-B0DB-BC0A1EBC2E62}" type="slidenum">
              <a:rPr lang="en-US" smtClean="0"/>
              <a:t>49</a:t>
            </a:fld>
            <a:endParaRPr lang="en-US" dirty="0"/>
          </a:p>
        </p:txBody>
      </p:sp>
    </p:spTree>
    <p:extLst>
      <p:ext uri="{BB962C8B-B14F-4D97-AF65-F5344CB8AC3E}">
        <p14:creationId xmlns:p14="http://schemas.microsoft.com/office/powerpoint/2010/main" val="280677882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lain" startAt="8"/>
            </a:pPr>
            <a:r>
              <a:rPr lang="en-US" dirty="0"/>
              <a:t>C</a:t>
            </a:r>
          </a:p>
          <a:p>
            <a:pPr marL="228600" indent="-228600">
              <a:buAutoNum type="arabicPlain" startAt="8"/>
            </a:pPr>
            <a:endParaRPr lang="en-US" dirty="0"/>
          </a:p>
          <a:p>
            <a:pPr marL="0" indent="0">
              <a:buNone/>
            </a:pPr>
            <a:r>
              <a:rPr lang="en-US" dirty="0"/>
              <a:t>91  B  Five </a:t>
            </a:r>
            <a:r>
              <a:rPr lang="en-US" b="1" dirty="0"/>
              <a:t>T-F questions </a:t>
            </a:r>
          </a:p>
        </p:txBody>
      </p:sp>
      <p:sp>
        <p:nvSpPr>
          <p:cNvPr id="4" name="Slide Number Placeholder 3"/>
          <p:cNvSpPr>
            <a:spLocks noGrp="1"/>
          </p:cNvSpPr>
          <p:nvPr>
            <p:ph type="sldNum" sz="quarter" idx="5"/>
          </p:nvPr>
        </p:nvSpPr>
        <p:spPr/>
        <p:txBody>
          <a:bodyPr/>
          <a:lstStyle/>
          <a:p>
            <a:fld id="{5F3EC56D-A4BA-4A41-B0DB-BC0A1EBC2E62}" type="slidenum">
              <a:rPr lang="en-US" smtClean="0"/>
              <a:t>50</a:t>
            </a:fld>
            <a:endParaRPr lang="en-US" dirty="0"/>
          </a:p>
        </p:txBody>
      </p:sp>
    </p:spTree>
    <p:extLst>
      <p:ext uri="{BB962C8B-B14F-4D97-AF65-F5344CB8AC3E}">
        <p14:creationId xmlns:p14="http://schemas.microsoft.com/office/powerpoint/2010/main" val="355557380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2012 86  B  Process of elimination  C &amp; D not increasing everywhere, Since integral is zero, there must be positive and negative values, eliminates A and D</a:t>
            </a:r>
          </a:p>
        </p:txBody>
      </p:sp>
      <p:sp>
        <p:nvSpPr>
          <p:cNvPr id="4" name="Slide Number Placeholder 3"/>
          <p:cNvSpPr>
            <a:spLocks noGrp="1"/>
          </p:cNvSpPr>
          <p:nvPr>
            <p:ph type="sldNum" sz="quarter" idx="5"/>
          </p:nvPr>
        </p:nvSpPr>
        <p:spPr/>
        <p:txBody>
          <a:bodyPr/>
          <a:lstStyle/>
          <a:p>
            <a:fld id="{5F3EC56D-A4BA-4A41-B0DB-BC0A1EBC2E62}" type="slidenum">
              <a:rPr lang="en-US" smtClean="0"/>
              <a:t>51</a:t>
            </a:fld>
            <a:endParaRPr lang="en-US" dirty="0"/>
          </a:p>
        </p:txBody>
      </p:sp>
    </p:spTree>
    <p:extLst>
      <p:ext uri="{BB962C8B-B14F-4D97-AF65-F5344CB8AC3E}">
        <p14:creationId xmlns:p14="http://schemas.microsoft.com/office/powerpoint/2010/main" val="87352667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3EC56D-A4BA-4A41-B0DB-BC0A1EBC2E62}" type="slidenum">
              <a:rPr lang="en-US" smtClean="0"/>
              <a:t>53</a:t>
            </a:fld>
            <a:endParaRPr lang="en-US" dirty="0"/>
          </a:p>
        </p:txBody>
      </p:sp>
    </p:spTree>
    <p:extLst>
      <p:ext uri="{BB962C8B-B14F-4D97-AF65-F5344CB8AC3E}">
        <p14:creationId xmlns:p14="http://schemas.microsoft.com/office/powerpoint/2010/main" val="18401671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2016 AB 4 typical</a:t>
            </a:r>
          </a:p>
          <a:p>
            <a:pPr marL="171450" indent="-171450">
              <a:buFont typeface="Arial" panose="020B0604020202020204" pitchFamily="34" charset="0"/>
              <a:buChar char="•"/>
            </a:pPr>
            <a:r>
              <a:rPr lang="en-US" dirty="0"/>
              <a:t>Slope Field</a:t>
            </a:r>
          </a:p>
          <a:p>
            <a:pPr marL="171450" indent="-171450">
              <a:buFont typeface="Arial" panose="020B0604020202020204" pitchFamily="34" charset="0"/>
              <a:buChar char="•"/>
            </a:pPr>
            <a:r>
              <a:rPr lang="en-US" dirty="0"/>
              <a:t>Tangent line approximation – solution not needed</a:t>
            </a:r>
          </a:p>
          <a:p>
            <a:pPr marL="171450" indent="-171450">
              <a:buFont typeface="Arial" panose="020B0604020202020204" pitchFamily="34" charset="0"/>
              <a:buChar char="•"/>
            </a:pPr>
            <a:r>
              <a:rPr lang="en-US" dirty="0"/>
              <a:t>Solve DE and IVP</a:t>
            </a:r>
          </a:p>
          <a:p>
            <a:pPr marL="0" indent="0">
              <a:buNone/>
            </a:pPr>
            <a:endParaRPr lang="en-US" dirty="0"/>
          </a:p>
          <a:p>
            <a:pPr marL="228600" indent="-228600">
              <a:buAutoNum type="arabicPlain" startAt="2016"/>
            </a:pPr>
            <a:r>
              <a:rPr lang="en-US" dirty="0"/>
              <a:t> BC 4 – </a:t>
            </a:r>
            <a:r>
              <a:rPr lang="en-US" b="1" dirty="0"/>
              <a:t>parts a. b. and c are suitable for AB    </a:t>
            </a:r>
            <a:r>
              <a:rPr lang="en-US" b="0" dirty="0"/>
              <a:t>Note: you never have to solve the DE. </a:t>
            </a:r>
            <a:endParaRPr lang="en-US" b="1" dirty="0"/>
          </a:p>
          <a:p>
            <a:pPr marL="171450" indent="-171450">
              <a:buFont typeface="Arial" panose="020B0604020202020204" pitchFamily="34" charset="0"/>
              <a:buChar char="•"/>
            </a:pPr>
            <a:r>
              <a:rPr lang="en-US" dirty="0"/>
              <a:t>Implicit second derivative</a:t>
            </a:r>
          </a:p>
          <a:p>
            <a:pPr marL="171450" indent="-171450">
              <a:buFont typeface="Arial" panose="020B0604020202020204" pitchFamily="34" charset="0"/>
              <a:buChar char="•"/>
            </a:pPr>
            <a:r>
              <a:rPr lang="en-US" b="1" dirty="0"/>
              <a:t>Second derivative test required</a:t>
            </a:r>
          </a:p>
          <a:p>
            <a:pPr marL="171450" indent="-171450">
              <a:buFont typeface="Arial" panose="020B0604020202020204" pitchFamily="34" charset="0"/>
              <a:buChar char="•"/>
            </a:pPr>
            <a:r>
              <a:rPr lang="en-US" dirty="0"/>
              <a:t>L’Hospital’s Rule</a:t>
            </a:r>
          </a:p>
          <a:p>
            <a:pPr marL="171450" indent="-171450">
              <a:buFont typeface="Arial" panose="020B0604020202020204" pitchFamily="34" charset="0"/>
              <a:buChar char="•"/>
            </a:pPr>
            <a:r>
              <a:rPr lang="en-US" dirty="0"/>
              <a:t>Euler's method BC topic</a:t>
            </a:r>
          </a:p>
        </p:txBody>
      </p:sp>
      <p:sp>
        <p:nvSpPr>
          <p:cNvPr id="4" name="Slide Number Placeholder 3"/>
          <p:cNvSpPr>
            <a:spLocks noGrp="1"/>
          </p:cNvSpPr>
          <p:nvPr>
            <p:ph type="sldNum" sz="quarter" idx="5"/>
          </p:nvPr>
        </p:nvSpPr>
        <p:spPr/>
        <p:txBody>
          <a:bodyPr/>
          <a:lstStyle/>
          <a:p>
            <a:fld id="{5F3EC56D-A4BA-4A41-B0DB-BC0A1EBC2E62}" type="slidenum">
              <a:rPr lang="en-US" smtClean="0"/>
              <a:t>54</a:t>
            </a:fld>
            <a:endParaRPr lang="en-US" dirty="0"/>
          </a:p>
        </p:txBody>
      </p:sp>
    </p:spTree>
    <p:extLst>
      <p:ext uri="{BB962C8B-B14F-4D97-AF65-F5344CB8AC3E}">
        <p14:creationId xmlns:p14="http://schemas.microsoft.com/office/powerpoint/2010/main" val="51715212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1" dirty="0"/>
              <a:t>NOT Typical</a:t>
            </a:r>
          </a:p>
          <a:p>
            <a:pPr marL="228600" indent="-228600">
              <a:buAutoNum type="arabicPlain" startAt="2016"/>
            </a:pPr>
            <a:r>
              <a:rPr lang="en-US" dirty="0"/>
              <a:t> BC 4 – </a:t>
            </a:r>
            <a:r>
              <a:rPr lang="en-US" b="1" dirty="0"/>
              <a:t>parts a. b. and c are suitable for AB    </a:t>
            </a:r>
            <a:r>
              <a:rPr lang="en-US" b="0" dirty="0"/>
              <a:t>Note: you never have to solve the DE. </a:t>
            </a:r>
            <a:endParaRPr lang="en-US" b="1" dirty="0"/>
          </a:p>
          <a:p>
            <a:pPr marL="171450" indent="-171450">
              <a:buFont typeface="Arial" panose="020B0604020202020204" pitchFamily="34" charset="0"/>
              <a:buChar char="•"/>
            </a:pPr>
            <a:r>
              <a:rPr lang="en-US" dirty="0"/>
              <a:t>Implicit second derivative</a:t>
            </a:r>
          </a:p>
          <a:p>
            <a:pPr marL="171450" indent="-171450">
              <a:buFont typeface="Arial" panose="020B0604020202020204" pitchFamily="34" charset="0"/>
              <a:buChar char="•"/>
            </a:pPr>
            <a:r>
              <a:rPr lang="en-US" b="1" dirty="0"/>
              <a:t>Second derivative test required</a:t>
            </a:r>
          </a:p>
          <a:p>
            <a:pPr marL="171450" indent="-171450">
              <a:buFont typeface="Arial" panose="020B0604020202020204" pitchFamily="34" charset="0"/>
              <a:buChar char="•"/>
            </a:pPr>
            <a:r>
              <a:rPr lang="en-US" dirty="0"/>
              <a:t>L’Hospital’s Rule</a:t>
            </a:r>
          </a:p>
          <a:p>
            <a:pPr marL="171450" indent="-171450">
              <a:buFont typeface="Arial" panose="020B0604020202020204" pitchFamily="34" charset="0"/>
              <a:buChar char="•"/>
            </a:pPr>
            <a:r>
              <a:rPr lang="en-US" dirty="0"/>
              <a:t>Euler's method BC topic</a:t>
            </a:r>
          </a:p>
        </p:txBody>
      </p:sp>
      <p:sp>
        <p:nvSpPr>
          <p:cNvPr id="4" name="Slide Number Placeholder 3"/>
          <p:cNvSpPr>
            <a:spLocks noGrp="1"/>
          </p:cNvSpPr>
          <p:nvPr>
            <p:ph type="sldNum" sz="quarter" idx="5"/>
          </p:nvPr>
        </p:nvSpPr>
        <p:spPr/>
        <p:txBody>
          <a:bodyPr/>
          <a:lstStyle/>
          <a:p>
            <a:fld id="{5F3EC56D-A4BA-4A41-B0DB-BC0A1EBC2E62}" type="slidenum">
              <a:rPr lang="en-US" smtClean="0"/>
              <a:t>55</a:t>
            </a:fld>
            <a:endParaRPr lang="en-US" dirty="0"/>
          </a:p>
        </p:txBody>
      </p:sp>
    </p:spTree>
    <p:extLst>
      <p:ext uri="{BB962C8B-B14F-4D97-AF65-F5344CB8AC3E}">
        <p14:creationId xmlns:p14="http://schemas.microsoft.com/office/powerpoint/2010/main" val="351904197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2017 AB 4 – an atypical question. </a:t>
            </a:r>
          </a:p>
          <a:p>
            <a:pPr marL="228600" indent="-228600">
              <a:buAutoNum type="alphaLcPeriod"/>
            </a:pPr>
            <a:r>
              <a:rPr lang="en-US" dirty="0"/>
              <a:t>Tangent line approximation</a:t>
            </a:r>
          </a:p>
          <a:p>
            <a:pPr marL="228600" indent="-228600">
              <a:buAutoNum type="alphaLcPeriod"/>
            </a:pPr>
            <a:r>
              <a:rPr lang="en-US" dirty="0"/>
              <a:t>Implicit second derivative, approximation, over/under estimate </a:t>
            </a:r>
          </a:p>
          <a:p>
            <a:pPr marL="228600" indent="-228600">
              <a:buAutoNum type="alphaLcPeriod"/>
            </a:pPr>
            <a:r>
              <a:rPr lang="en-US" dirty="0"/>
              <a:t>Solve DE   NOTE: on separating the right side is just dt; this bothered some students. </a:t>
            </a:r>
          </a:p>
          <a:p>
            <a:pPr marL="228600" indent="-228600">
              <a:buAutoNum type="alphaLcPeriod"/>
            </a:pPr>
            <a:endParaRPr lang="en-US" dirty="0"/>
          </a:p>
          <a:p>
            <a:pPr marL="0" indent="0">
              <a:buNone/>
            </a:pPr>
            <a:r>
              <a:rPr lang="en-US" dirty="0"/>
              <a:t>Domains</a:t>
            </a:r>
          </a:p>
        </p:txBody>
      </p:sp>
      <p:sp>
        <p:nvSpPr>
          <p:cNvPr id="4" name="Slide Number Placeholder 3"/>
          <p:cNvSpPr>
            <a:spLocks noGrp="1"/>
          </p:cNvSpPr>
          <p:nvPr>
            <p:ph type="sldNum" sz="quarter" idx="5"/>
          </p:nvPr>
        </p:nvSpPr>
        <p:spPr/>
        <p:txBody>
          <a:bodyPr/>
          <a:lstStyle/>
          <a:p>
            <a:fld id="{5F3EC56D-A4BA-4A41-B0DB-BC0A1EBC2E62}" type="slidenum">
              <a:rPr lang="en-US" smtClean="0"/>
              <a:t>56</a:t>
            </a:fld>
            <a:endParaRPr lang="en-US" dirty="0"/>
          </a:p>
        </p:txBody>
      </p:sp>
    </p:spTree>
    <p:extLst>
      <p:ext uri="{BB962C8B-B14F-4D97-AF65-F5344CB8AC3E}">
        <p14:creationId xmlns:p14="http://schemas.microsoft.com/office/powerpoint/2010/main" val="88019374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lain" startAt="23"/>
            </a:pPr>
            <a:r>
              <a:rPr lang="en-US" dirty="0"/>
              <a:t>A    AB/BC Common   BC had a similar question re: Logistic equation. </a:t>
            </a:r>
          </a:p>
          <a:p>
            <a:pPr marL="0" indent="0">
              <a:buNone/>
            </a:pPr>
            <a:endParaRPr lang="en-US" dirty="0"/>
          </a:p>
          <a:p>
            <a:pPr marL="0" indent="0">
              <a:buNone/>
            </a:pPr>
            <a:r>
              <a:rPr lang="en-US" dirty="0"/>
              <a:t>25  E</a:t>
            </a:r>
          </a:p>
        </p:txBody>
      </p:sp>
      <p:sp>
        <p:nvSpPr>
          <p:cNvPr id="4" name="Slide Number Placeholder 3"/>
          <p:cNvSpPr>
            <a:spLocks noGrp="1"/>
          </p:cNvSpPr>
          <p:nvPr>
            <p:ph type="sldNum" sz="quarter" idx="5"/>
          </p:nvPr>
        </p:nvSpPr>
        <p:spPr/>
        <p:txBody>
          <a:bodyPr/>
          <a:lstStyle/>
          <a:p>
            <a:fld id="{5F3EC56D-A4BA-4A41-B0DB-BC0A1EBC2E62}" type="slidenum">
              <a:rPr lang="en-US" smtClean="0"/>
              <a:t>57</a:t>
            </a:fld>
            <a:endParaRPr lang="en-US" dirty="0"/>
          </a:p>
        </p:txBody>
      </p:sp>
    </p:spTree>
    <p:extLst>
      <p:ext uri="{BB962C8B-B14F-4D97-AF65-F5344CB8AC3E}">
        <p14:creationId xmlns:p14="http://schemas.microsoft.com/office/powerpoint/2010/main" val="215097843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lain" startAt="12"/>
            </a:pPr>
            <a:r>
              <a:rPr lang="en-US" dirty="0"/>
              <a:t>Not separable   C  discuss how to solve find y’’ and substitute into y’ and y’’ ; y’’ = 2x + x^2+y</a:t>
            </a:r>
          </a:p>
          <a:p>
            <a:pPr marL="0" indent="0">
              <a:buNone/>
            </a:pPr>
            <a:r>
              <a:rPr lang="en-US" b="1" dirty="0"/>
              <a:t>SECOND DERIVATIVE TEST REQUIRED</a:t>
            </a:r>
          </a:p>
          <a:p>
            <a:pPr marL="228600" indent="-228600">
              <a:buAutoNum type="arabicPlain" startAt="12"/>
            </a:pPr>
            <a:endParaRPr lang="en-US" dirty="0"/>
          </a:p>
          <a:p>
            <a:pPr marL="0" indent="0">
              <a:buNone/>
            </a:pPr>
            <a:r>
              <a:rPr lang="en-US" dirty="0"/>
              <a:t>16  C    BC topic</a:t>
            </a:r>
          </a:p>
        </p:txBody>
      </p:sp>
      <p:sp>
        <p:nvSpPr>
          <p:cNvPr id="4" name="Slide Number Placeholder 3"/>
          <p:cNvSpPr>
            <a:spLocks noGrp="1"/>
          </p:cNvSpPr>
          <p:nvPr>
            <p:ph type="sldNum" sz="quarter" idx="5"/>
          </p:nvPr>
        </p:nvSpPr>
        <p:spPr/>
        <p:txBody>
          <a:bodyPr/>
          <a:lstStyle/>
          <a:p>
            <a:fld id="{5F3EC56D-A4BA-4A41-B0DB-BC0A1EBC2E62}" type="slidenum">
              <a:rPr lang="en-US" smtClean="0"/>
              <a:t>58</a:t>
            </a:fld>
            <a:endParaRPr lang="en-US" dirty="0"/>
          </a:p>
        </p:txBody>
      </p:sp>
    </p:spTree>
    <p:extLst>
      <p:ext uri="{BB962C8B-B14F-4D97-AF65-F5344CB8AC3E}">
        <p14:creationId xmlns:p14="http://schemas.microsoft.com/office/powerpoint/2010/main" val="130830604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3EC56D-A4BA-4A41-B0DB-BC0A1EBC2E62}" type="slidenum">
              <a:rPr lang="en-US" smtClean="0"/>
              <a:t>60</a:t>
            </a:fld>
            <a:endParaRPr lang="en-US" dirty="0"/>
          </a:p>
        </p:txBody>
      </p:sp>
    </p:spTree>
    <p:extLst>
      <p:ext uri="{BB962C8B-B14F-4D97-AF65-F5344CB8AC3E}">
        <p14:creationId xmlns:p14="http://schemas.microsoft.com/office/powerpoint/2010/main" val="150709748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Finding derivatives using the chain rule, the quotient rule, etc. from tables of values: 2016 AB 6 and 2015 AB 6</a:t>
            </a:r>
          </a:p>
          <a:p>
            <a:r>
              <a:rPr lang="en-US" dirty="0"/>
              <a:t>Implicit differentiation 2004 AB and 2016 BC 4</a:t>
            </a:r>
          </a:p>
          <a:p>
            <a:r>
              <a:rPr lang="en-US" dirty="0"/>
              <a:t>L'Hospital's Rule 2016 BC 4</a:t>
            </a:r>
          </a:p>
          <a:p>
            <a:r>
              <a:rPr lang="en-US" dirty="0"/>
              <a:t>Continuity and piecewise defined functions: 2012 AB 4, 2011 AB 6 and 2014 BC 5</a:t>
            </a:r>
          </a:p>
          <a:p>
            <a:r>
              <a:rPr lang="en-US" dirty="0"/>
              <a:t>Related rate: 2014 AB4/BC4, 2016 AB5/BC5</a:t>
            </a:r>
          </a:p>
          <a:p>
            <a:r>
              <a:rPr lang="en-US" dirty="0"/>
              <a:t>Arc length (BC Topic) 2014 BC 5</a:t>
            </a:r>
          </a:p>
          <a:p>
            <a:r>
              <a:rPr lang="en-US" dirty="0">
                <a:effectLst/>
              </a:rPr>
              <a:t>Partial fractions (BC Topic) 2015 BC 5</a:t>
            </a:r>
          </a:p>
          <a:p>
            <a:r>
              <a:rPr lang="en-US" dirty="0">
                <a:effectLst/>
              </a:rPr>
              <a:t>Improper integrals (BC topic): 2017 BC 5</a:t>
            </a:r>
          </a:p>
        </p:txBody>
      </p:sp>
      <p:sp>
        <p:nvSpPr>
          <p:cNvPr id="4" name="Slide Number Placeholder 3"/>
          <p:cNvSpPr>
            <a:spLocks noGrp="1"/>
          </p:cNvSpPr>
          <p:nvPr>
            <p:ph type="sldNum" sz="quarter" idx="5"/>
          </p:nvPr>
        </p:nvSpPr>
        <p:spPr/>
        <p:txBody>
          <a:bodyPr/>
          <a:lstStyle/>
          <a:p>
            <a:fld id="{5F3EC56D-A4BA-4A41-B0DB-BC0A1EBC2E62}" type="slidenum">
              <a:rPr lang="en-US" smtClean="0"/>
              <a:t>61</a:t>
            </a:fld>
            <a:endParaRPr lang="en-US" dirty="0"/>
          </a:p>
        </p:txBody>
      </p:sp>
    </p:spTree>
    <p:extLst>
      <p:ext uri="{BB962C8B-B14F-4D97-AF65-F5344CB8AC3E}">
        <p14:creationId xmlns:p14="http://schemas.microsoft.com/office/powerpoint/2010/main" val="44854433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ffectLst/>
            </a:endParaRPr>
          </a:p>
        </p:txBody>
      </p:sp>
      <p:sp>
        <p:nvSpPr>
          <p:cNvPr id="4" name="Slide Number Placeholder 3"/>
          <p:cNvSpPr>
            <a:spLocks noGrp="1"/>
          </p:cNvSpPr>
          <p:nvPr>
            <p:ph type="sldNum" sz="quarter" idx="5"/>
          </p:nvPr>
        </p:nvSpPr>
        <p:spPr/>
        <p:txBody>
          <a:bodyPr/>
          <a:lstStyle/>
          <a:p>
            <a:fld id="{5F3EC56D-A4BA-4A41-B0DB-BC0A1EBC2E62}" type="slidenum">
              <a:rPr lang="en-US" smtClean="0"/>
              <a:t>62</a:t>
            </a:fld>
            <a:endParaRPr lang="en-US" dirty="0"/>
          </a:p>
        </p:txBody>
      </p:sp>
    </p:spTree>
    <p:extLst>
      <p:ext uri="{BB962C8B-B14F-4D97-AF65-F5344CB8AC3E}">
        <p14:creationId xmlns:p14="http://schemas.microsoft.com/office/powerpoint/2010/main" val="164822712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ffectLst/>
            </a:endParaRPr>
          </a:p>
        </p:txBody>
      </p:sp>
      <p:sp>
        <p:nvSpPr>
          <p:cNvPr id="4" name="Slide Number Placeholder 3"/>
          <p:cNvSpPr>
            <a:spLocks noGrp="1"/>
          </p:cNvSpPr>
          <p:nvPr>
            <p:ph type="sldNum" sz="quarter" idx="5"/>
          </p:nvPr>
        </p:nvSpPr>
        <p:spPr/>
        <p:txBody>
          <a:bodyPr/>
          <a:lstStyle/>
          <a:p>
            <a:fld id="{5F3EC56D-A4BA-4A41-B0DB-BC0A1EBC2E62}" type="slidenum">
              <a:rPr lang="en-US" smtClean="0"/>
              <a:t>63</a:t>
            </a:fld>
            <a:endParaRPr lang="en-US" dirty="0"/>
          </a:p>
        </p:txBody>
      </p:sp>
    </p:spTree>
    <p:extLst>
      <p:ext uri="{BB962C8B-B14F-4D97-AF65-F5344CB8AC3E}">
        <p14:creationId xmlns:p14="http://schemas.microsoft.com/office/powerpoint/2010/main" val="208798049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effectLst/>
              </a:rPr>
              <a:t>B</a:t>
            </a:r>
          </a:p>
          <a:p>
            <a:pPr marL="228600" indent="-228600">
              <a:buAutoNum type="arabicPeriod" startAt="5"/>
            </a:pPr>
            <a:r>
              <a:rPr lang="en-US" dirty="0">
                <a:effectLst/>
              </a:rPr>
              <a:t>C</a:t>
            </a:r>
          </a:p>
          <a:p>
            <a:pPr marL="0" indent="0">
              <a:buNone/>
            </a:pPr>
            <a:r>
              <a:rPr lang="en-US" dirty="0">
                <a:effectLst/>
              </a:rPr>
              <a:t>28.  D</a:t>
            </a:r>
          </a:p>
        </p:txBody>
      </p:sp>
      <p:sp>
        <p:nvSpPr>
          <p:cNvPr id="4" name="Slide Number Placeholder 3"/>
          <p:cNvSpPr>
            <a:spLocks noGrp="1"/>
          </p:cNvSpPr>
          <p:nvPr>
            <p:ph type="sldNum" sz="quarter" idx="5"/>
          </p:nvPr>
        </p:nvSpPr>
        <p:spPr/>
        <p:txBody>
          <a:bodyPr/>
          <a:lstStyle/>
          <a:p>
            <a:fld id="{5F3EC56D-A4BA-4A41-B0DB-BC0A1EBC2E62}" type="slidenum">
              <a:rPr lang="en-US" smtClean="0"/>
              <a:t>64</a:t>
            </a:fld>
            <a:endParaRPr lang="en-US" dirty="0"/>
          </a:p>
        </p:txBody>
      </p:sp>
    </p:spTree>
    <p:extLst>
      <p:ext uri="{BB962C8B-B14F-4D97-AF65-F5344CB8AC3E}">
        <p14:creationId xmlns:p14="http://schemas.microsoft.com/office/powerpoint/2010/main" val="31155449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3EC56D-A4BA-4A41-B0DB-BC0A1EBC2E62}" type="slidenum">
              <a:rPr lang="en-US" smtClean="0"/>
              <a:t>66</a:t>
            </a:fld>
            <a:endParaRPr lang="en-US" dirty="0"/>
          </a:p>
        </p:txBody>
      </p:sp>
    </p:spTree>
    <p:extLst>
      <p:ext uri="{BB962C8B-B14F-4D97-AF65-F5344CB8AC3E}">
        <p14:creationId xmlns:p14="http://schemas.microsoft.com/office/powerpoint/2010/main" val="378248591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ffectLst/>
            </a:endParaRPr>
          </a:p>
        </p:txBody>
      </p:sp>
      <p:sp>
        <p:nvSpPr>
          <p:cNvPr id="4" name="Slide Number Placeholder 3"/>
          <p:cNvSpPr>
            <a:spLocks noGrp="1"/>
          </p:cNvSpPr>
          <p:nvPr>
            <p:ph type="sldNum" sz="quarter" idx="5"/>
          </p:nvPr>
        </p:nvSpPr>
        <p:spPr/>
        <p:txBody>
          <a:bodyPr/>
          <a:lstStyle/>
          <a:p>
            <a:fld id="{5F3EC56D-A4BA-4A41-B0DB-BC0A1EBC2E62}" type="slidenum">
              <a:rPr lang="en-US" smtClean="0"/>
              <a:t>67</a:t>
            </a:fld>
            <a:endParaRPr lang="en-US" dirty="0"/>
          </a:p>
        </p:txBody>
      </p:sp>
    </p:spTree>
    <p:extLst>
      <p:ext uri="{BB962C8B-B14F-4D97-AF65-F5344CB8AC3E}">
        <p14:creationId xmlns:p14="http://schemas.microsoft.com/office/powerpoint/2010/main" val="266609311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ffectLst/>
            </a:endParaRPr>
          </a:p>
        </p:txBody>
      </p:sp>
      <p:sp>
        <p:nvSpPr>
          <p:cNvPr id="4" name="Slide Number Placeholder 3"/>
          <p:cNvSpPr>
            <a:spLocks noGrp="1"/>
          </p:cNvSpPr>
          <p:nvPr>
            <p:ph type="sldNum" sz="quarter" idx="5"/>
          </p:nvPr>
        </p:nvSpPr>
        <p:spPr/>
        <p:txBody>
          <a:bodyPr/>
          <a:lstStyle/>
          <a:p>
            <a:fld id="{5F3EC56D-A4BA-4A41-B0DB-BC0A1EBC2E62}" type="slidenum">
              <a:rPr lang="en-US" smtClean="0"/>
              <a:t>68</a:t>
            </a:fld>
            <a:endParaRPr lang="en-US" dirty="0"/>
          </a:p>
        </p:txBody>
      </p:sp>
    </p:spTree>
    <p:extLst>
      <p:ext uri="{BB962C8B-B14F-4D97-AF65-F5344CB8AC3E}">
        <p14:creationId xmlns:p14="http://schemas.microsoft.com/office/powerpoint/2010/main" val="358120899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rPr>
              <a:t>26. D</a:t>
            </a:r>
          </a:p>
          <a:p>
            <a:r>
              <a:rPr lang="en-US" dirty="0">
                <a:effectLst/>
              </a:rPr>
              <a:t>Not</a:t>
            </a:r>
            <a:r>
              <a:rPr lang="en-US" u="none" dirty="0">
                <a:effectLst/>
              </a:rPr>
              <a:t>e: </a:t>
            </a:r>
            <a:r>
              <a:rPr lang="en-US" u="sng" dirty="0">
                <a:effectLst/>
              </a:rPr>
              <a:t>limits of integration </a:t>
            </a:r>
            <a:r>
              <a:rPr lang="en-US" dirty="0">
                <a:effectLst/>
              </a:rPr>
              <a:t>force you to find area of half the figure and double it. </a:t>
            </a:r>
          </a:p>
        </p:txBody>
      </p:sp>
      <p:sp>
        <p:nvSpPr>
          <p:cNvPr id="4" name="Slide Number Placeholder 3"/>
          <p:cNvSpPr>
            <a:spLocks noGrp="1"/>
          </p:cNvSpPr>
          <p:nvPr>
            <p:ph type="sldNum" sz="quarter" idx="5"/>
          </p:nvPr>
        </p:nvSpPr>
        <p:spPr/>
        <p:txBody>
          <a:bodyPr/>
          <a:lstStyle/>
          <a:p>
            <a:fld id="{5F3EC56D-A4BA-4A41-B0DB-BC0A1EBC2E62}" type="slidenum">
              <a:rPr lang="en-US" smtClean="0"/>
              <a:t>69</a:t>
            </a:fld>
            <a:endParaRPr lang="en-US" dirty="0"/>
          </a:p>
        </p:txBody>
      </p:sp>
    </p:spTree>
    <p:extLst>
      <p:ext uri="{BB962C8B-B14F-4D97-AF65-F5344CB8AC3E}">
        <p14:creationId xmlns:p14="http://schemas.microsoft.com/office/powerpoint/2010/main" val="164974257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startAt="26"/>
            </a:pPr>
            <a:r>
              <a:rPr lang="en-US" dirty="0">
                <a:effectLst/>
              </a:rPr>
              <a:t>A</a:t>
            </a:r>
          </a:p>
          <a:p>
            <a:pPr marL="0" indent="0">
              <a:buNone/>
            </a:pPr>
            <a:r>
              <a:rPr lang="en-US" dirty="0">
                <a:effectLst/>
              </a:rPr>
              <a:t>91. B Geometry </a:t>
            </a:r>
          </a:p>
        </p:txBody>
      </p:sp>
      <p:sp>
        <p:nvSpPr>
          <p:cNvPr id="4" name="Slide Number Placeholder 3"/>
          <p:cNvSpPr>
            <a:spLocks noGrp="1"/>
          </p:cNvSpPr>
          <p:nvPr>
            <p:ph type="sldNum" sz="quarter" idx="5"/>
          </p:nvPr>
        </p:nvSpPr>
        <p:spPr/>
        <p:txBody>
          <a:bodyPr/>
          <a:lstStyle/>
          <a:p>
            <a:fld id="{5F3EC56D-A4BA-4A41-B0DB-BC0A1EBC2E62}" type="slidenum">
              <a:rPr lang="en-US" smtClean="0"/>
              <a:t>70</a:t>
            </a:fld>
            <a:endParaRPr lang="en-US" dirty="0"/>
          </a:p>
        </p:txBody>
      </p:sp>
    </p:spTree>
    <p:extLst>
      <p:ext uri="{BB962C8B-B14F-4D97-AF65-F5344CB8AC3E}">
        <p14:creationId xmlns:p14="http://schemas.microsoft.com/office/powerpoint/2010/main" val="275445231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3EC56D-A4BA-4A41-B0DB-BC0A1EBC2E62}" type="slidenum">
              <a:rPr lang="en-US" smtClean="0"/>
              <a:t>71</a:t>
            </a:fld>
            <a:endParaRPr lang="en-US" dirty="0"/>
          </a:p>
        </p:txBody>
      </p:sp>
    </p:spTree>
    <p:extLst>
      <p:ext uri="{BB962C8B-B14F-4D97-AF65-F5344CB8AC3E}">
        <p14:creationId xmlns:p14="http://schemas.microsoft.com/office/powerpoint/2010/main" val="160670807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lphaLcPeriod"/>
            </a:pPr>
            <a:r>
              <a:rPr lang="en-US" dirty="0">
                <a:effectLst/>
              </a:rPr>
              <a:t>Ratio test and check endpoints [5]</a:t>
            </a:r>
          </a:p>
          <a:p>
            <a:pPr marL="228600" indent="-228600">
              <a:buAutoNum type="alphaLcPeriod"/>
            </a:pPr>
            <a:r>
              <a:rPr lang="en-US" dirty="0">
                <a:effectLst/>
              </a:rPr>
              <a:t>Substitute to find new series [2]</a:t>
            </a:r>
          </a:p>
          <a:p>
            <a:pPr marL="228600" indent="-228600">
              <a:buAutoNum type="alphaLcPeriod"/>
            </a:pPr>
            <a:r>
              <a:rPr lang="en-US" dirty="0">
                <a:effectLst/>
              </a:rPr>
              <a:t>Lagrange Error Bound  [2]</a:t>
            </a:r>
          </a:p>
        </p:txBody>
      </p:sp>
      <p:sp>
        <p:nvSpPr>
          <p:cNvPr id="4" name="Slide Number Placeholder 3"/>
          <p:cNvSpPr>
            <a:spLocks noGrp="1"/>
          </p:cNvSpPr>
          <p:nvPr>
            <p:ph type="sldNum" sz="quarter" idx="5"/>
          </p:nvPr>
        </p:nvSpPr>
        <p:spPr/>
        <p:txBody>
          <a:bodyPr/>
          <a:lstStyle/>
          <a:p>
            <a:fld id="{5F3EC56D-A4BA-4A41-B0DB-BC0A1EBC2E62}" type="slidenum">
              <a:rPr lang="en-US" smtClean="0"/>
              <a:t>72</a:t>
            </a:fld>
            <a:endParaRPr lang="en-US" dirty="0"/>
          </a:p>
        </p:txBody>
      </p:sp>
    </p:spTree>
    <p:extLst>
      <p:ext uri="{BB962C8B-B14F-4D97-AF65-F5344CB8AC3E}">
        <p14:creationId xmlns:p14="http://schemas.microsoft.com/office/powerpoint/2010/main" val="54979989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ffectLst/>
            </a:endParaRPr>
          </a:p>
        </p:txBody>
      </p:sp>
      <p:sp>
        <p:nvSpPr>
          <p:cNvPr id="4" name="Slide Number Placeholder 3"/>
          <p:cNvSpPr>
            <a:spLocks noGrp="1"/>
          </p:cNvSpPr>
          <p:nvPr>
            <p:ph type="sldNum" sz="quarter" idx="5"/>
          </p:nvPr>
        </p:nvSpPr>
        <p:spPr/>
        <p:txBody>
          <a:bodyPr/>
          <a:lstStyle/>
          <a:p>
            <a:fld id="{5F3EC56D-A4BA-4A41-B0DB-BC0A1EBC2E62}" type="slidenum">
              <a:rPr lang="en-US" smtClean="0"/>
              <a:t>73</a:t>
            </a:fld>
            <a:endParaRPr lang="en-US" dirty="0"/>
          </a:p>
        </p:txBody>
      </p:sp>
    </p:spTree>
    <p:extLst>
      <p:ext uri="{BB962C8B-B14F-4D97-AF65-F5344CB8AC3E}">
        <p14:creationId xmlns:p14="http://schemas.microsoft.com/office/powerpoint/2010/main" val="273542459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rPr>
              <a:t>5 Geometric  C</a:t>
            </a:r>
          </a:p>
          <a:p>
            <a:r>
              <a:rPr lang="en-US" dirty="0">
                <a:effectLst/>
              </a:rPr>
              <a:t>9 Sequences  D  triple T-F</a:t>
            </a:r>
          </a:p>
          <a:p>
            <a:r>
              <a:rPr lang="en-US" dirty="0">
                <a:effectLst/>
              </a:rPr>
              <a:t>13 Radius of Convergence  C</a:t>
            </a:r>
          </a:p>
          <a:p>
            <a:r>
              <a:rPr lang="en-US" dirty="0">
                <a:effectLst/>
              </a:rPr>
              <a:t>17 C  Recognize series for common function </a:t>
            </a:r>
          </a:p>
        </p:txBody>
      </p:sp>
      <p:sp>
        <p:nvSpPr>
          <p:cNvPr id="4" name="Slide Number Placeholder 3"/>
          <p:cNvSpPr>
            <a:spLocks noGrp="1"/>
          </p:cNvSpPr>
          <p:nvPr>
            <p:ph type="sldNum" sz="quarter" idx="5"/>
          </p:nvPr>
        </p:nvSpPr>
        <p:spPr/>
        <p:txBody>
          <a:bodyPr/>
          <a:lstStyle/>
          <a:p>
            <a:fld id="{5F3EC56D-A4BA-4A41-B0DB-BC0A1EBC2E62}" type="slidenum">
              <a:rPr lang="en-US" smtClean="0"/>
              <a:t>74</a:t>
            </a:fld>
            <a:endParaRPr lang="en-US" dirty="0"/>
          </a:p>
        </p:txBody>
      </p:sp>
    </p:spTree>
    <p:extLst>
      <p:ext uri="{BB962C8B-B14F-4D97-AF65-F5344CB8AC3E}">
        <p14:creationId xmlns:p14="http://schemas.microsoft.com/office/powerpoint/2010/main" val="66535493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lain" startAt="22"/>
            </a:pPr>
            <a:r>
              <a:rPr lang="en-US" dirty="0">
                <a:effectLst/>
              </a:rPr>
              <a:t>D  interval of convergence extends at least from 3 to 5 so radius is 2 or more. </a:t>
            </a:r>
          </a:p>
          <a:p>
            <a:pPr marL="0" indent="0">
              <a:buNone/>
            </a:pPr>
            <a:r>
              <a:rPr lang="en-US" dirty="0">
                <a:effectLst/>
              </a:rPr>
              <a:t>27  C  p-series and </a:t>
            </a:r>
            <a:r>
              <a:rPr lang="en-US">
                <a:effectLst/>
              </a:rPr>
              <a:t>geometric series </a:t>
            </a:r>
            <a:endParaRPr lang="en-US" dirty="0">
              <a:effectLst/>
            </a:endParaRPr>
          </a:p>
        </p:txBody>
      </p:sp>
      <p:sp>
        <p:nvSpPr>
          <p:cNvPr id="4" name="Slide Number Placeholder 3"/>
          <p:cNvSpPr>
            <a:spLocks noGrp="1"/>
          </p:cNvSpPr>
          <p:nvPr>
            <p:ph type="sldNum" sz="quarter" idx="5"/>
          </p:nvPr>
        </p:nvSpPr>
        <p:spPr/>
        <p:txBody>
          <a:bodyPr/>
          <a:lstStyle/>
          <a:p>
            <a:fld id="{5F3EC56D-A4BA-4A41-B0DB-BC0A1EBC2E62}" type="slidenum">
              <a:rPr lang="en-US" smtClean="0"/>
              <a:t>75</a:t>
            </a:fld>
            <a:endParaRPr lang="en-US" dirty="0"/>
          </a:p>
        </p:txBody>
      </p:sp>
    </p:spTree>
    <p:extLst>
      <p:ext uri="{BB962C8B-B14F-4D97-AF65-F5344CB8AC3E}">
        <p14:creationId xmlns:p14="http://schemas.microsoft.com/office/powerpoint/2010/main" val="399681594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lain" startAt="79"/>
            </a:pPr>
            <a:r>
              <a:rPr lang="en-US" dirty="0">
                <a:effectLst/>
              </a:rPr>
              <a:t>E</a:t>
            </a:r>
          </a:p>
          <a:p>
            <a:pPr marL="0" indent="0">
              <a:buNone/>
            </a:pPr>
            <a:r>
              <a:rPr lang="en-US" dirty="0">
                <a:effectLst/>
              </a:rPr>
              <a:t>90  E</a:t>
            </a:r>
          </a:p>
        </p:txBody>
      </p:sp>
      <p:sp>
        <p:nvSpPr>
          <p:cNvPr id="4" name="Slide Number Placeholder 3"/>
          <p:cNvSpPr>
            <a:spLocks noGrp="1"/>
          </p:cNvSpPr>
          <p:nvPr>
            <p:ph type="sldNum" sz="quarter" idx="5"/>
          </p:nvPr>
        </p:nvSpPr>
        <p:spPr/>
        <p:txBody>
          <a:bodyPr/>
          <a:lstStyle/>
          <a:p>
            <a:fld id="{5F3EC56D-A4BA-4A41-B0DB-BC0A1EBC2E62}" type="slidenum">
              <a:rPr lang="en-US" smtClean="0"/>
              <a:t>76</a:t>
            </a:fld>
            <a:endParaRPr lang="en-US" dirty="0"/>
          </a:p>
        </p:txBody>
      </p:sp>
    </p:spTree>
    <p:extLst>
      <p:ext uri="{BB962C8B-B14F-4D97-AF65-F5344CB8AC3E}">
        <p14:creationId xmlns:p14="http://schemas.microsoft.com/office/powerpoint/2010/main" val="273178296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solidFill>
                  <a:srgbClr val="FF0000"/>
                </a:solidFill>
              </a:rPr>
              <a:t>Read last </a:t>
            </a:r>
            <a:r>
              <a:rPr lang="en-US" b="1" dirty="0">
                <a:solidFill>
                  <a:srgbClr val="FF0000"/>
                </a:solidFill>
              </a:rPr>
              <a:t>bullet</a:t>
            </a:r>
          </a:p>
        </p:txBody>
      </p:sp>
      <p:sp>
        <p:nvSpPr>
          <p:cNvPr id="4" name="Slide Number Placeholder 3"/>
          <p:cNvSpPr>
            <a:spLocks noGrp="1"/>
          </p:cNvSpPr>
          <p:nvPr>
            <p:ph type="sldNum" sz="quarter" idx="5"/>
          </p:nvPr>
        </p:nvSpPr>
        <p:spPr/>
        <p:txBody>
          <a:bodyPr/>
          <a:lstStyle/>
          <a:p>
            <a:fld id="{5F3EC56D-A4BA-4A41-B0DB-BC0A1EBC2E62}" type="slidenum">
              <a:rPr lang="en-US" smtClean="0"/>
              <a:t>78</a:t>
            </a:fld>
            <a:endParaRPr lang="en-US" dirty="0"/>
          </a:p>
        </p:txBody>
      </p:sp>
    </p:spTree>
    <p:extLst>
      <p:ext uri="{BB962C8B-B14F-4D97-AF65-F5344CB8AC3E}">
        <p14:creationId xmlns:p14="http://schemas.microsoft.com/office/powerpoint/2010/main" val="15603868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No Image">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1452549" y="1929788"/>
            <a:ext cx="3733800" cy="1301895"/>
          </a:xfrm>
        </p:spPr>
        <p:txBody>
          <a:bodyPr lIns="0" tIns="137160" rIns="0" bIns="0" anchor="t" anchorCtr="0">
            <a:spAutoFit/>
          </a:bodyPr>
          <a:lstStyle>
            <a:lvl1pPr>
              <a:defRPr sz="4200">
                <a:solidFill>
                  <a:schemeClr val="tx1"/>
                </a:solidFill>
              </a:defRPr>
            </a:lvl1pPr>
          </a:lstStyle>
          <a:p>
            <a:r>
              <a:rPr lang="en-US" dirty="0"/>
              <a:t>Presentation Title</a:t>
            </a:r>
          </a:p>
        </p:txBody>
      </p:sp>
      <p:sp>
        <p:nvSpPr>
          <p:cNvPr id="13" name="Title 7"/>
          <p:cNvSpPr txBox="1">
            <a:spLocks/>
          </p:cNvSpPr>
          <p:nvPr userDrawn="1"/>
        </p:nvSpPr>
        <p:spPr>
          <a:xfrm>
            <a:off x="925286" y="4762953"/>
            <a:ext cx="3733800" cy="385989"/>
          </a:xfrm>
          <a:prstGeom prst="rect">
            <a:avLst/>
          </a:prstGeom>
        </p:spPr>
        <p:txBody>
          <a:bodyPr vert="horz" lIns="0" tIns="0" rIns="0" bIns="0" rtlCol="0" anchor="b" anchorCtr="0">
            <a:noAutofit/>
          </a:bodyPr>
          <a:lstStyle>
            <a:lvl1pPr algn="l" defTabSz="914400" rtl="0" eaLnBrk="1" latinLnBrk="0" hangingPunct="1">
              <a:lnSpc>
                <a:spcPct val="90000"/>
              </a:lnSpc>
              <a:spcBef>
                <a:spcPct val="0"/>
              </a:spcBef>
              <a:buNone/>
              <a:defRPr sz="4200" b="0" i="0" kern="1200">
                <a:solidFill>
                  <a:schemeClr val="bg1"/>
                </a:solidFill>
                <a:latin typeface="Roboto Slab Regular" charset="0"/>
                <a:ea typeface="+mj-ea"/>
                <a:cs typeface="+mj-cs"/>
              </a:defRPr>
            </a:lvl1pPr>
          </a:lstStyle>
          <a:p>
            <a:endParaRPr lang="en-US" sz="1600" b="0" dirty="0">
              <a:solidFill>
                <a:schemeClr val="accent3"/>
              </a:solidFill>
              <a:latin typeface="Roboto" charset="0"/>
              <a:ea typeface="Roboto" charset="0"/>
              <a:cs typeface="Roboto" charset="0"/>
            </a:endParaRPr>
          </a:p>
        </p:txBody>
      </p:sp>
      <p:sp>
        <p:nvSpPr>
          <p:cNvPr id="17" name="Text Placeholder 16"/>
          <p:cNvSpPr>
            <a:spLocks noGrp="1"/>
          </p:cNvSpPr>
          <p:nvPr>
            <p:ph type="body" sz="quarter" idx="10" hasCustomPrompt="1"/>
          </p:nvPr>
        </p:nvSpPr>
        <p:spPr>
          <a:xfrm>
            <a:off x="1452776" y="3236828"/>
            <a:ext cx="3733800" cy="1061829"/>
          </a:xfrm>
        </p:spPr>
        <p:txBody>
          <a:bodyPr lIns="0" tIns="228600" rIns="0" bIns="0">
            <a:spAutoFit/>
          </a:bodyPr>
          <a:lstStyle>
            <a:lvl1pPr marL="0" indent="0">
              <a:lnSpc>
                <a:spcPct val="100000"/>
              </a:lnSpc>
              <a:buNone/>
              <a:defRPr sz="1800" b="1" normalizeH="0" baseline="0">
                <a:solidFill>
                  <a:schemeClr val="accent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Subtitle goes here — align top of subtitle box with bottom of title box.</a:t>
            </a:r>
          </a:p>
        </p:txBody>
      </p:sp>
      <p:sp>
        <p:nvSpPr>
          <p:cNvPr id="22" name="Text Placeholder 21"/>
          <p:cNvSpPr>
            <a:spLocks noGrp="1"/>
          </p:cNvSpPr>
          <p:nvPr>
            <p:ph type="body" sz="quarter" idx="12" hasCustomPrompt="1"/>
          </p:nvPr>
        </p:nvSpPr>
        <p:spPr>
          <a:xfrm>
            <a:off x="1458686" y="4995272"/>
            <a:ext cx="3824287" cy="166199"/>
          </a:xfrm>
        </p:spPr>
        <p:txBody>
          <a:bodyPr lIns="0" tIns="0" rIns="0" bIns="0" anchor="b" anchorCtr="0">
            <a:spAutoFit/>
          </a:bodyPr>
          <a:lstStyle>
            <a:lvl1pPr marL="0" indent="0">
              <a:buNone/>
              <a:defRPr sz="1200">
                <a:solidFill>
                  <a:schemeClr val="tx1"/>
                </a:solidFill>
                <a:latin typeface="Roboto" charset="0"/>
                <a:ea typeface="Roboto" charset="0"/>
                <a:cs typeface="Roboto" charset="0"/>
              </a:defRPr>
            </a:lvl1pPr>
          </a:lstStyle>
          <a:p>
            <a:pPr marL="228600" marR="0" lvl="0" indent="-228600" algn="l" defTabSz="914400" rtl="0" eaLnBrk="1" fontAlgn="auto" latinLnBrk="0" hangingPunct="1">
              <a:lnSpc>
                <a:spcPct val="90000"/>
              </a:lnSpc>
              <a:spcBef>
                <a:spcPts val="1000"/>
              </a:spcBef>
              <a:spcAft>
                <a:spcPts val="0"/>
              </a:spcAft>
              <a:buClrTx/>
              <a:buSzTx/>
              <a:tabLst/>
              <a:defRPr/>
            </a:pPr>
            <a:r>
              <a:rPr lang="en-US" dirty="0"/>
              <a:t>Date</a:t>
            </a:r>
          </a:p>
        </p:txBody>
      </p:sp>
    </p:spTree>
    <p:extLst>
      <p:ext uri="{BB962C8B-B14F-4D97-AF65-F5344CB8AC3E}">
        <p14:creationId xmlns:p14="http://schemas.microsoft.com/office/powerpoint/2010/main" val="147972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with Image — 02">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8635" y="617802"/>
            <a:ext cx="4471173" cy="1301895"/>
          </a:xfrm>
        </p:spPr>
        <p:txBody>
          <a:bodyPr wrap="square" lIns="0" tIns="137160" rIns="0" bIns="0" anchor="t" anchorCtr="0">
            <a:spAutoFit/>
          </a:bodyPr>
          <a:lstStyle>
            <a:lvl1pPr>
              <a:defRPr sz="4200">
                <a:solidFill>
                  <a:schemeClr val="tx1"/>
                </a:solidFill>
              </a:defRPr>
            </a:lvl1pPr>
          </a:lstStyle>
          <a:p>
            <a:r>
              <a:rPr lang="en-US" dirty="0"/>
              <a:t>Thank</a:t>
            </a:r>
            <a:br>
              <a:rPr lang="en-US" dirty="0"/>
            </a:br>
            <a:r>
              <a:rPr lang="en-US" dirty="0"/>
              <a:t>You.</a:t>
            </a:r>
          </a:p>
        </p:txBody>
      </p:sp>
      <p:sp>
        <p:nvSpPr>
          <p:cNvPr id="13" name="Title 7"/>
          <p:cNvSpPr txBox="1">
            <a:spLocks/>
          </p:cNvSpPr>
          <p:nvPr userDrawn="1"/>
        </p:nvSpPr>
        <p:spPr>
          <a:xfrm>
            <a:off x="925286" y="4762953"/>
            <a:ext cx="3733800" cy="385989"/>
          </a:xfrm>
          <a:prstGeom prst="rect">
            <a:avLst/>
          </a:prstGeom>
        </p:spPr>
        <p:txBody>
          <a:bodyPr vert="horz" lIns="0" tIns="0" rIns="0" bIns="0" rtlCol="0" anchor="b" anchorCtr="0">
            <a:noAutofit/>
          </a:bodyPr>
          <a:lstStyle>
            <a:lvl1pPr algn="l" defTabSz="914400" rtl="0" eaLnBrk="1" latinLnBrk="0" hangingPunct="1">
              <a:lnSpc>
                <a:spcPct val="90000"/>
              </a:lnSpc>
              <a:spcBef>
                <a:spcPct val="0"/>
              </a:spcBef>
              <a:buNone/>
              <a:defRPr sz="4200" b="0" i="0" kern="1200">
                <a:solidFill>
                  <a:schemeClr val="bg1"/>
                </a:solidFill>
                <a:latin typeface="Roboto Slab Regular" charset="0"/>
                <a:ea typeface="+mj-ea"/>
                <a:cs typeface="+mj-cs"/>
              </a:defRPr>
            </a:lvl1pPr>
          </a:lstStyle>
          <a:p>
            <a:endParaRPr lang="en-US" sz="1600" b="0" dirty="0">
              <a:solidFill>
                <a:schemeClr val="accent3"/>
              </a:solidFill>
              <a:latin typeface="Roboto" charset="0"/>
              <a:ea typeface="Roboto" charset="0"/>
              <a:cs typeface="Roboto" charset="0"/>
            </a:endParaRPr>
          </a:p>
        </p:txBody>
      </p:sp>
      <p:sp>
        <p:nvSpPr>
          <p:cNvPr id="17" name="Text Placeholder 16"/>
          <p:cNvSpPr>
            <a:spLocks noGrp="1"/>
          </p:cNvSpPr>
          <p:nvPr>
            <p:ph type="body" sz="quarter" idx="10" hasCustomPrompt="1"/>
          </p:nvPr>
        </p:nvSpPr>
        <p:spPr>
          <a:xfrm>
            <a:off x="458862" y="1924842"/>
            <a:ext cx="4471173" cy="507831"/>
          </a:xfrm>
        </p:spPr>
        <p:txBody>
          <a:bodyPr wrap="square" lIns="0" tIns="228600" rIns="0" bIns="0">
            <a:spAutoFit/>
          </a:bodyPr>
          <a:lstStyle>
            <a:lvl1pPr marL="0" indent="0">
              <a:lnSpc>
                <a:spcPct val="100000"/>
              </a:lnSpc>
              <a:buNone/>
              <a:defRPr sz="1800" b="1" normalizeH="0" baseline="0">
                <a:solidFill>
                  <a:schemeClr val="accent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Additional information if necessary.</a:t>
            </a:r>
          </a:p>
        </p:txBody>
      </p:sp>
    </p:spTree>
    <p:extLst>
      <p:ext uri="{BB962C8B-B14F-4D97-AF65-F5344CB8AC3E}">
        <p14:creationId xmlns:p14="http://schemas.microsoft.com/office/powerpoint/2010/main" val="6402933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 No Image">
    <p:spTree>
      <p:nvGrpSpPr>
        <p:cNvPr id="1" name=""/>
        <p:cNvGrpSpPr/>
        <p:nvPr/>
      </p:nvGrpSpPr>
      <p:grpSpPr>
        <a:xfrm>
          <a:off x="0" y="0"/>
          <a:ext cx="0" cy="0"/>
          <a:chOff x="0" y="0"/>
          <a:chExt cx="0" cy="0"/>
        </a:xfrm>
      </p:grpSpPr>
      <p:pic>
        <p:nvPicPr>
          <p:cNvPr id="2" name="Picture 1" descr="CB16029_PPTTemplates_TitleAndDividers_AP-14.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4430"/>
          </a:xfrm>
          <a:prstGeom prst="rect">
            <a:avLst/>
          </a:prstGeom>
        </p:spPr>
      </p:pic>
      <p:sp>
        <p:nvSpPr>
          <p:cNvPr id="13" name="Title 7"/>
          <p:cNvSpPr txBox="1">
            <a:spLocks/>
          </p:cNvSpPr>
          <p:nvPr userDrawn="1"/>
        </p:nvSpPr>
        <p:spPr>
          <a:xfrm>
            <a:off x="925286" y="4762953"/>
            <a:ext cx="3733800" cy="385989"/>
          </a:xfrm>
          <a:prstGeom prst="rect">
            <a:avLst/>
          </a:prstGeom>
        </p:spPr>
        <p:txBody>
          <a:bodyPr vert="horz" lIns="0" tIns="0" rIns="0" bIns="0" rtlCol="0" anchor="b" anchorCtr="0">
            <a:noAutofit/>
          </a:bodyPr>
          <a:lstStyle>
            <a:lvl1pPr algn="l" defTabSz="914400" rtl="0" eaLnBrk="1" latinLnBrk="0" hangingPunct="1">
              <a:lnSpc>
                <a:spcPct val="90000"/>
              </a:lnSpc>
              <a:spcBef>
                <a:spcPct val="0"/>
              </a:spcBef>
              <a:buNone/>
              <a:defRPr sz="4200" b="0" i="0" kern="1200">
                <a:solidFill>
                  <a:schemeClr val="bg1"/>
                </a:solidFill>
                <a:latin typeface="Roboto Slab Regular" charset="0"/>
                <a:ea typeface="+mj-ea"/>
                <a:cs typeface="+mj-cs"/>
              </a:defRPr>
            </a:lvl1pPr>
          </a:lstStyle>
          <a:p>
            <a:endParaRPr lang="en-US" sz="1600" b="0" dirty="0">
              <a:solidFill>
                <a:schemeClr val="accent3"/>
              </a:solidFill>
              <a:latin typeface="Roboto" charset="0"/>
              <a:ea typeface="Roboto" charset="0"/>
              <a:cs typeface="Roboto" charset="0"/>
            </a:endParaRPr>
          </a:p>
        </p:txBody>
      </p:sp>
      <p:sp>
        <p:nvSpPr>
          <p:cNvPr id="10" name="Title 7"/>
          <p:cNvSpPr>
            <a:spLocks noGrp="1"/>
          </p:cNvSpPr>
          <p:nvPr>
            <p:ph type="title" hasCustomPrompt="1"/>
          </p:nvPr>
        </p:nvSpPr>
        <p:spPr>
          <a:xfrm>
            <a:off x="1454000" y="1913822"/>
            <a:ext cx="4001193" cy="1301895"/>
          </a:xfrm>
          <a:prstGeom prst="rect">
            <a:avLst/>
          </a:prstGeom>
        </p:spPr>
        <p:txBody>
          <a:bodyPr wrap="square" lIns="0" tIns="137160" rIns="0" bIns="0" anchor="t" anchorCtr="0">
            <a:spAutoFit/>
          </a:bodyPr>
          <a:lstStyle>
            <a:lvl1pPr>
              <a:defRPr sz="4200">
                <a:solidFill>
                  <a:schemeClr val="tx1"/>
                </a:solidFill>
                <a:latin typeface="Roboto Slab" charset="0"/>
                <a:ea typeface="Roboto Slab" charset="0"/>
                <a:cs typeface="Roboto Slab" charset="0"/>
              </a:defRPr>
            </a:lvl1pPr>
          </a:lstStyle>
          <a:p>
            <a:r>
              <a:rPr lang="en-US" dirty="0"/>
              <a:t>Divider, call-out, etc.</a:t>
            </a:r>
          </a:p>
        </p:txBody>
      </p:sp>
      <p:sp>
        <p:nvSpPr>
          <p:cNvPr id="11" name="Title 7"/>
          <p:cNvSpPr txBox="1">
            <a:spLocks/>
          </p:cNvSpPr>
          <p:nvPr userDrawn="1"/>
        </p:nvSpPr>
        <p:spPr>
          <a:xfrm>
            <a:off x="925286" y="4762953"/>
            <a:ext cx="3733800" cy="385989"/>
          </a:xfrm>
          <a:prstGeom prst="rect">
            <a:avLst/>
          </a:prstGeom>
        </p:spPr>
        <p:txBody>
          <a:bodyPr vert="horz" lIns="0" tIns="0" rIns="0" bIns="0" rtlCol="0" anchor="b" anchorCtr="0">
            <a:noAutofit/>
          </a:bodyPr>
          <a:lstStyle>
            <a:lvl1pPr algn="l" defTabSz="914400" rtl="0" eaLnBrk="1" latinLnBrk="0" hangingPunct="1">
              <a:lnSpc>
                <a:spcPct val="90000"/>
              </a:lnSpc>
              <a:spcBef>
                <a:spcPct val="0"/>
              </a:spcBef>
              <a:buNone/>
              <a:defRPr sz="4200" b="0" i="0" kern="1200">
                <a:solidFill>
                  <a:schemeClr val="bg1"/>
                </a:solidFill>
                <a:latin typeface="Roboto Slab Regular" charset="0"/>
                <a:ea typeface="+mj-ea"/>
                <a:cs typeface="+mj-cs"/>
              </a:defRPr>
            </a:lvl1pPr>
          </a:lstStyle>
          <a:p>
            <a:endParaRPr lang="en-US" sz="1600" b="0" dirty="0">
              <a:solidFill>
                <a:schemeClr val="accent3"/>
              </a:solidFill>
              <a:latin typeface="Roboto" charset="0"/>
              <a:ea typeface="Roboto" charset="0"/>
              <a:cs typeface="Roboto" charset="0"/>
            </a:endParaRPr>
          </a:p>
        </p:txBody>
      </p:sp>
      <p:sp>
        <p:nvSpPr>
          <p:cNvPr id="12" name="Text Placeholder 16"/>
          <p:cNvSpPr>
            <a:spLocks noGrp="1"/>
          </p:cNvSpPr>
          <p:nvPr>
            <p:ph type="body" sz="quarter" idx="10" hasCustomPrompt="1"/>
          </p:nvPr>
        </p:nvSpPr>
        <p:spPr>
          <a:xfrm>
            <a:off x="1454227" y="3220862"/>
            <a:ext cx="4001193" cy="784830"/>
          </a:xfrm>
          <a:prstGeom prst="rect">
            <a:avLst/>
          </a:prstGeom>
        </p:spPr>
        <p:txBody>
          <a:bodyPr wrap="square" lIns="0" tIns="228600" rIns="0" bIns="0">
            <a:spAutoFit/>
          </a:bodyPr>
          <a:lstStyle>
            <a:lvl1pPr marL="0" indent="0">
              <a:lnSpc>
                <a:spcPct val="100000"/>
              </a:lnSpc>
              <a:buNone/>
              <a:defRPr sz="1800" b="1" normalizeH="0" baseline="0">
                <a:solidFill>
                  <a:schemeClr val="accent1"/>
                </a:solidFill>
                <a:latin typeface="Roboto Slab" charset="0"/>
                <a:ea typeface="Roboto Slab" charset="0"/>
                <a:cs typeface="Roboto Slab"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Subtitle goes here — align top of subtitle box with bottom of title box.</a:t>
            </a:r>
          </a:p>
        </p:txBody>
      </p:sp>
    </p:spTree>
    <p:extLst>
      <p:ext uri="{BB962C8B-B14F-4D97-AF65-F5344CB8AC3E}">
        <p14:creationId xmlns:p14="http://schemas.microsoft.com/office/powerpoint/2010/main" val="586101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9. Statement Slide - No Image, Blue">
    <p:spTree>
      <p:nvGrpSpPr>
        <p:cNvPr id="1" name=""/>
        <p:cNvGrpSpPr/>
        <p:nvPr/>
      </p:nvGrpSpPr>
      <p:grpSpPr>
        <a:xfrm>
          <a:off x="0" y="0"/>
          <a:ext cx="0" cy="0"/>
          <a:chOff x="0" y="0"/>
          <a:chExt cx="0" cy="0"/>
        </a:xfrm>
      </p:grpSpPr>
      <p:sp>
        <p:nvSpPr>
          <p:cNvPr id="8" name="Rectangle 7"/>
          <p:cNvSpPr/>
          <p:nvPr userDrawn="1"/>
        </p:nvSpPr>
        <p:spPr>
          <a:xfrm>
            <a:off x="457201" y="444500"/>
            <a:ext cx="11266714" cy="5667887"/>
          </a:xfrm>
          <a:prstGeom prst="rect">
            <a:avLst/>
          </a:prstGeom>
          <a:solidFill>
            <a:srgbClr val="118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2179486" y="2043974"/>
            <a:ext cx="7630887" cy="807382"/>
          </a:xfrm>
          <a:prstGeom prst="rect">
            <a:avLst/>
          </a:prstGeom>
        </p:spPr>
        <p:txBody>
          <a:bodyPr lIns="0" tIns="137160" rIns="0" bIns="0"/>
          <a:lstStyle>
            <a:lvl1pPr algn="ctr">
              <a:defRPr sz="4200" baseline="0">
                <a:solidFill>
                  <a:schemeClr val="bg1"/>
                </a:solidFill>
                <a:latin typeface="Roboto Slab Regular"/>
                <a:cs typeface="Roboto Slab Regular"/>
              </a:defRPr>
            </a:lvl1pPr>
          </a:lstStyle>
          <a:p>
            <a:r>
              <a:rPr lang="en-US" dirty="0"/>
              <a:t>Statement goes here.</a:t>
            </a:r>
          </a:p>
        </p:txBody>
      </p:sp>
      <p:sp>
        <p:nvSpPr>
          <p:cNvPr id="6" name="Slide Number Placeholder 5"/>
          <p:cNvSpPr>
            <a:spLocks noGrp="1"/>
          </p:cNvSpPr>
          <p:nvPr>
            <p:ph type="sldNum" sz="quarter" idx="12"/>
          </p:nvPr>
        </p:nvSpPr>
        <p:spPr>
          <a:xfrm>
            <a:off x="8887309" y="6193618"/>
            <a:ext cx="2844800" cy="365125"/>
          </a:xfrm>
        </p:spPr>
        <p:txBody>
          <a:bodyPr tIns="0" rIns="0" bIns="0" anchor="b"/>
          <a:lstStyle/>
          <a:p>
            <a:fld id="{E58C0DC8-E089-4D4A-A71C-1ACF76415CE6}" type="slidenum">
              <a:rPr lang="en-US" smtClean="0"/>
              <a:t>‹#›</a:t>
            </a:fld>
            <a:endParaRPr lang="en-US" dirty="0"/>
          </a:p>
        </p:txBody>
      </p:sp>
      <p:sp>
        <p:nvSpPr>
          <p:cNvPr id="9" name="Rectangle 8"/>
          <p:cNvSpPr/>
          <p:nvPr userDrawn="1"/>
        </p:nvSpPr>
        <p:spPr>
          <a:xfrm>
            <a:off x="2179486" y="1923691"/>
            <a:ext cx="7630887" cy="1119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16"/>
          <p:cNvSpPr>
            <a:spLocks noGrp="1"/>
          </p:cNvSpPr>
          <p:nvPr>
            <p:ph type="body" sz="quarter" idx="10" hasCustomPrompt="1"/>
          </p:nvPr>
        </p:nvSpPr>
        <p:spPr>
          <a:xfrm>
            <a:off x="2179485" y="2851356"/>
            <a:ext cx="7630888" cy="507831"/>
          </a:xfrm>
          <a:prstGeom prst="rect">
            <a:avLst/>
          </a:prstGeom>
        </p:spPr>
        <p:txBody>
          <a:bodyPr wrap="square" lIns="0" tIns="228600" rIns="0" bIns="0">
            <a:spAutoFit/>
          </a:bodyPr>
          <a:lstStyle>
            <a:lvl1pPr marL="0" indent="0" algn="ctr">
              <a:lnSpc>
                <a:spcPct val="100000"/>
              </a:lnSpc>
              <a:buNone/>
              <a:defRPr sz="1800" b="1" normalizeH="0" baseline="0">
                <a:solidFill>
                  <a:schemeClr val="bg1"/>
                </a:solidFill>
                <a:latin typeface="Roboto Slab" charset="0"/>
                <a:ea typeface="Roboto Slab" charset="0"/>
                <a:cs typeface="Roboto Slab"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Subtitle goes here — align top of subtitle box with bottom of title box.</a:t>
            </a:r>
          </a:p>
        </p:txBody>
      </p:sp>
      <p:sp>
        <p:nvSpPr>
          <p:cNvPr id="11" name="Text Placeholder 16"/>
          <p:cNvSpPr>
            <a:spLocks noGrp="1"/>
          </p:cNvSpPr>
          <p:nvPr>
            <p:ph type="body" sz="quarter" idx="13" hasCustomPrompt="1"/>
          </p:nvPr>
        </p:nvSpPr>
        <p:spPr>
          <a:xfrm>
            <a:off x="1077743" y="4077111"/>
            <a:ext cx="10036514" cy="609398"/>
          </a:xfrm>
          <a:prstGeom prst="rect">
            <a:avLst/>
          </a:prstGeom>
        </p:spPr>
        <p:txBody>
          <a:bodyPr wrap="square" lIns="0" tIns="0" rIns="0" bIns="0" numCol="3" spcCol="914400">
            <a:spAutoFit/>
          </a:bodyPr>
          <a:lstStyle>
            <a:lvl1pPr marL="285750" indent="-285750" algn="ctr">
              <a:lnSpc>
                <a:spcPct val="100000"/>
              </a:lnSpc>
              <a:buFont typeface="Arial"/>
              <a:buChar char="•"/>
              <a:defRPr sz="1800" b="1" normalizeH="0" baseline="0">
                <a:solidFill>
                  <a:schemeClr val="bg1"/>
                </a:solidFill>
                <a:latin typeface="Roboto Medium"/>
                <a:ea typeface="Roboto Slab" charset="0"/>
                <a:cs typeface="Roboto Medium"/>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Bullet points go here</a:t>
            </a:r>
          </a:p>
          <a:p>
            <a:pPr lvl="0"/>
            <a:endParaRPr lang="en-US" dirty="0"/>
          </a:p>
          <a:p>
            <a:pPr lvl="0"/>
            <a:r>
              <a:rPr lang="en-US" dirty="0"/>
              <a:t>Bullet points go here</a:t>
            </a:r>
          </a:p>
          <a:p>
            <a:pPr lvl="0"/>
            <a:endParaRPr lang="en-US" dirty="0"/>
          </a:p>
          <a:p>
            <a:pPr lvl="0"/>
            <a:r>
              <a:rPr lang="en-US" dirty="0"/>
              <a:t>Bullet points go here</a:t>
            </a:r>
          </a:p>
          <a:p>
            <a:pPr lvl="0"/>
            <a:endParaRPr lang="en-US" dirty="0"/>
          </a:p>
        </p:txBody>
      </p:sp>
    </p:spTree>
    <p:extLst>
      <p:ext uri="{BB962C8B-B14F-4D97-AF65-F5344CB8AC3E}">
        <p14:creationId xmlns:p14="http://schemas.microsoft.com/office/powerpoint/2010/main" val="35664529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0. Statement Slide - No Image,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179486" y="2043974"/>
            <a:ext cx="7630887" cy="807382"/>
          </a:xfrm>
          <a:prstGeom prst="rect">
            <a:avLst/>
          </a:prstGeom>
        </p:spPr>
        <p:txBody>
          <a:bodyPr lIns="0" tIns="137160" rIns="0" bIns="0"/>
          <a:lstStyle>
            <a:lvl1pPr algn="ctr">
              <a:defRPr sz="4200" baseline="0">
                <a:solidFill>
                  <a:schemeClr val="tx1"/>
                </a:solidFill>
                <a:latin typeface="Roboto Slab Regular"/>
                <a:cs typeface="Roboto Slab Regular"/>
              </a:defRPr>
            </a:lvl1pPr>
          </a:lstStyle>
          <a:p>
            <a:r>
              <a:rPr lang="en-US" dirty="0"/>
              <a:t>Statement goes here.</a:t>
            </a:r>
          </a:p>
        </p:txBody>
      </p:sp>
      <p:sp>
        <p:nvSpPr>
          <p:cNvPr id="6" name="Slide Number Placeholder 5"/>
          <p:cNvSpPr>
            <a:spLocks noGrp="1"/>
          </p:cNvSpPr>
          <p:nvPr>
            <p:ph type="sldNum" sz="quarter" idx="12"/>
          </p:nvPr>
        </p:nvSpPr>
        <p:spPr>
          <a:xfrm>
            <a:off x="8884323" y="6193618"/>
            <a:ext cx="2844800" cy="365125"/>
          </a:xfrm>
        </p:spPr>
        <p:txBody>
          <a:bodyPr lIns="0" tIns="0" rIns="0" bIns="0" anchor="b"/>
          <a:lstStyle/>
          <a:p>
            <a:fld id="{E58C0DC8-E089-4D4A-A71C-1ACF76415CE6}" type="slidenum">
              <a:rPr lang="en-US" smtClean="0"/>
              <a:t>‹#›</a:t>
            </a:fld>
            <a:endParaRPr lang="en-US" dirty="0"/>
          </a:p>
        </p:txBody>
      </p:sp>
      <p:sp>
        <p:nvSpPr>
          <p:cNvPr id="9" name="Rectangle 8"/>
          <p:cNvSpPr/>
          <p:nvPr userDrawn="1"/>
        </p:nvSpPr>
        <p:spPr>
          <a:xfrm>
            <a:off x="2179486" y="1923691"/>
            <a:ext cx="7630887" cy="11198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 name="Text Placeholder 16"/>
          <p:cNvSpPr>
            <a:spLocks noGrp="1"/>
          </p:cNvSpPr>
          <p:nvPr>
            <p:ph type="body" sz="quarter" idx="10" hasCustomPrompt="1"/>
          </p:nvPr>
        </p:nvSpPr>
        <p:spPr>
          <a:xfrm>
            <a:off x="2179485" y="2851356"/>
            <a:ext cx="7630888" cy="507831"/>
          </a:xfrm>
          <a:prstGeom prst="rect">
            <a:avLst/>
          </a:prstGeom>
        </p:spPr>
        <p:txBody>
          <a:bodyPr wrap="square" lIns="0" tIns="228600" rIns="0" bIns="0">
            <a:spAutoFit/>
          </a:bodyPr>
          <a:lstStyle>
            <a:lvl1pPr marL="0" indent="0" algn="ctr">
              <a:lnSpc>
                <a:spcPct val="100000"/>
              </a:lnSpc>
              <a:buNone/>
              <a:defRPr sz="1800" b="1" normalizeH="0" baseline="0">
                <a:solidFill>
                  <a:srgbClr val="009CDE"/>
                </a:solidFill>
                <a:latin typeface="Roboto Slab" charset="0"/>
                <a:ea typeface="Roboto Slab" charset="0"/>
                <a:cs typeface="Roboto Slab"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Subtitle goes here — align top of subtitle box with bottom of title box.</a:t>
            </a:r>
          </a:p>
        </p:txBody>
      </p:sp>
      <p:sp>
        <p:nvSpPr>
          <p:cNvPr id="11" name="Text Placeholder 16"/>
          <p:cNvSpPr>
            <a:spLocks noGrp="1"/>
          </p:cNvSpPr>
          <p:nvPr>
            <p:ph type="body" sz="quarter" idx="13" hasCustomPrompt="1"/>
          </p:nvPr>
        </p:nvSpPr>
        <p:spPr>
          <a:xfrm>
            <a:off x="1077743" y="4077111"/>
            <a:ext cx="10036514" cy="609398"/>
          </a:xfrm>
          <a:prstGeom prst="rect">
            <a:avLst/>
          </a:prstGeom>
        </p:spPr>
        <p:txBody>
          <a:bodyPr wrap="square" lIns="0" tIns="0" rIns="0" bIns="0" numCol="3" spcCol="914400">
            <a:spAutoFit/>
          </a:bodyPr>
          <a:lstStyle>
            <a:lvl1pPr marL="285750" indent="-285750" algn="ctr">
              <a:lnSpc>
                <a:spcPct val="100000"/>
              </a:lnSpc>
              <a:buClr>
                <a:srgbClr val="009CDE"/>
              </a:buClr>
              <a:buFont typeface="Arial"/>
              <a:buChar char="•"/>
              <a:defRPr sz="1800" b="1" normalizeH="0" baseline="0">
                <a:solidFill>
                  <a:schemeClr val="tx1"/>
                </a:solidFill>
                <a:latin typeface="Roboto Medium"/>
                <a:ea typeface="Roboto Slab" charset="0"/>
                <a:cs typeface="Roboto Medium"/>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Bullet points go here</a:t>
            </a:r>
          </a:p>
          <a:p>
            <a:pPr lvl="0"/>
            <a:endParaRPr lang="en-US" dirty="0"/>
          </a:p>
          <a:p>
            <a:pPr lvl="0"/>
            <a:r>
              <a:rPr lang="en-US" dirty="0"/>
              <a:t>Bullet points go here</a:t>
            </a:r>
          </a:p>
          <a:p>
            <a:pPr lvl="0"/>
            <a:endParaRPr lang="en-US" dirty="0"/>
          </a:p>
          <a:p>
            <a:pPr lvl="0"/>
            <a:r>
              <a:rPr lang="en-US" dirty="0"/>
              <a:t>Bullet points go here</a:t>
            </a:r>
          </a:p>
          <a:p>
            <a:pPr lvl="0"/>
            <a:endParaRPr lang="en-US" dirty="0"/>
          </a:p>
        </p:txBody>
      </p:sp>
    </p:spTree>
    <p:extLst>
      <p:ext uri="{BB962C8B-B14F-4D97-AF65-F5344CB8AC3E}">
        <p14:creationId xmlns:p14="http://schemas.microsoft.com/office/powerpoint/2010/main" val="41900442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Slide — No Image">
    <p:spTree>
      <p:nvGrpSpPr>
        <p:cNvPr id="1" name=""/>
        <p:cNvGrpSpPr/>
        <p:nvPr/>
      </p:nvGrpSpPr>
      <p:grpSpPr>
        <a:xfrm>
          <a:off x="0" y="0"/>
          <a:ext cx="0" cy="0"/>
          <a:chOff x="0" y="0"/>
          <a:chExt cx="0" cy="0"/>
        </a:xfrm>
      </p:grpSpPr>
      <p:pic>
        <p:nvPicPr>
          <p:cNvPr id="3" name="Picture 2" descr="CB16029_PPTTemplates_TitleAndDividers_AP-03.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4430"/>
          </a:xfrm>
          <a:prstGeom prst="rect">
            <a:avLst/>
          </a:prstGeom>
        </p:spPr>
      </p:pic>
      <p:sp>
        <p:nvSpPr>
          <p:cNvPr id="8" name="Title 7"/>
          <p:cNvSpPr>
            <a:spLocks noGrp="1"/>
          </p:cNvSpPr>
          <p:nvPr>
            <p:ph type="title" hasCustomPrompt="1"/>
          </p:nvPr>
        </p:nvSpPr>
        <p:spPr>
          <a:xfrm>
            <a:off x="1452549" y="1929788"/>
            <a:ext cx="3733800" cy="1301895"/>
          </a:xfrm>
        </p:spPr>
        <p:txBody>
          <a:bodyPr lIns="0" tIns="137160" rIns="0" bIns="0" anchor="t" anchorCtr="0">
            <a:spAutoFit/>
          </a:bodyPr>
          <a:lstStyle>
            <a:lvl1pPr>
              <a:defRPr sz="4200">
                <a:solidFill>
                  <a:schemeClr val="tx1"/>
                </a:solidFill>
              </a:defRPr>
            </a:lvl1pPr>
          </a:lstStyle>
          <a:p>
            <a:r>
              <a:rPr lang="en-US" dirty="0"/>
              <a:t>Presentation Title</a:t>
            </a:r>
          </a:p>
        </p:txBody>
      </p:sp>
      <p:sp>
        <p:nvSpPr>
          <p:cNvPr id="13" name="Title 7"/>
          <p:cNvSpPr txBox="1">
            <a:spLocks/>
          </p:cNvSpPr>
          <p:nvPr userDrawn="1"/>
        </p:nvSpPr>
        <p:spPr>
          <a:xfrm>
            <a:off x="925286" y="4762953"/>
            <a:ext cx="3733800" cy="385989"/>
          </a:xfrm>
          <a:prstGeom prst="rect">
            <a:avLst/>
          </a:prstGeom>
        </p:spPr>
        <p:txBody>
          <a:bodyPr vert="horz" lIns="0" tIns="0" rIns="0" bIns="0" rtlCol="0" anchor="b" anchorCtr="0">
            <a:noAutofit/>
          </a:bodyPr>
          <a:lstStyle>
            <a:lvl1pPr algn="l" defTabSz="914400" rtl="0" eaLnBrk="1" latinLnBrk="0" hangingPunct="1">
              <a:lnSpc>
                <a:spcPct val="90000"/>
              </a:lnSpc>
              <a:spcBef>
                <a:spcPct val="0"/>
              </a:spcBef>
              <a:buNone/>
              <a:defRPr sz="4200" b="0" i="0" kern="1200">
                <a:solidFill>
                  <a:schemeClr val="bg1"/>
                </a:solidFill>
                <a:latin typeface="Roboto Slab Regular" charset="0"/>
                <a:ea typeface="+mj-ea"/>
                <a:cs typeface="+mj-cs"/>
              </a:defRPr>
            </a:lvl1pPr>
          </a:lstStyle>
          <a:p>
            <a:endParaRPr lang="en-US" sz="1600" b="0" dirty="0">
              <a:solidFill>
                <a:schemeClr val="accent3"/>
              </a:solidFill>
              <a:latin typeface="Roboto" charset="0"/>
              <a:ea typeface="Roboto" charset="0"/>
              <a:cs typeface="Roboto" charset="0"/>
            </a:endParaRPr>
          </a:p>
        </p:txBody>
      </p:sp>
      <p:sp>
        <p:nvSpPr>
          <p:cNvPr id="17" name="Text Placeholder 16"/>
          <p:cNvSpPr>
            <a:spLocks noGrp="1"/>
          </p:cNvSpPr>
          <p:nvPr>
            <p:ph type="body" sz="quarter" idx="10" hasCustomPrompt="1"/>
          </p:nvPr>
        </p:nvSpPr>
        <p:spPr>
          <a:xfrm>
            <a:off x="1452776" y="3236828"/>
            <a:ext cx="3733800" cy="1061829"/>
          </a:xfrm>
        </p:spPr>
        <p:txBody>
          <a:bodyPr lIns="0" tIns="228600" rIns="0" bIns="0">
            <a:spAutoFit/>
          </a:bodyPr>
          <a:lstStyle>
            <a:lvl1pPr marL="0" indent="0">
              <a:lnSpc>
                <a:spcPct val="100000"/>
              </a:lnSpc>
              <a:buNone/>
              <a:defRPr sz="1800" b="1" normalizeH="0" baseline="0">
                <a:solidFill>
                  <a:schemeClr val="accent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Subtitle goes here — align top of subtitle box with bottom of title box.</a:t>
            </a:r>
          </a:p>
        </p:txBody>
      </p:sp>
      <p:sp>
        <p:nvSpPr>
          <p:cNvPr id="22" name="Text Placeholder 21"/>
          <p:cNvSpPr>
            <a:spLocks noGrp="1"/>
          </p:cNvSpPr>
          <p:nvPr>
            <p:ph type="body" sz="quarter" idx="12" hasCustomPrompt="1"/>
          </p:nvPr>
        </p:nvSpPr>
        <p:spPr>
          <a:xfrm>
            <a:off x="1458686" y="4995272"/>
            <a:ext cx="3824287" cy="166199"/>
          </a:xfrm>
        </p:spPr>
        <p:txBody>
          <a:bodyPr lIns="0" tIns="0" rIns="0" bIns="0" anchor="b" anchorCtr="0">
            <a:spAutoFit/>
          </a:bodyPr>
          <a:lstStyle>
            <a:lvl1pPr marL="0" indent="0">
              <a:buNone/>
              <a:defRPr sz="1200">
                <a:solidFill>
                  <a:schemeClr val="tx1"/>
                </a:solidFill>
                <a:latin typeface="Roboto" charset="0"/>
                <a:ea typeface="Roboto" charset="0"/>
                <a:cs typeface="Roboto" charset="0"/>
              </a:defRPr>
            </a:lvl1pPr>
          </a:lstStyle>
          <a:p>
            <a:pPr marL="228600" marR="0" lvl="0" indent="-228600" algn="l" defTabSz="914400" rtl="0" eaLnBrk="1" fontAlgn="auto" latinLnBrk="0" hangingPunct="1">
              <a:lnSpc>
                <a:spcPct val="90000"/>
              </a:lnSpc>
              <a:spcBef>
                <a:spcPts val="1000"/>
              </a:spcBef>
              <a:spcAft>
                <a:spcPts val="0"/>
              </a:spcAft>
              <a:buClrTx/>
              <a:buSzTx/>
              <a:tabLst/>
              <a:defRPr/>
            </a:pPr>
            <a:r>
              <a:rPr lang="en-US" dirty="0"/>
              <a:t>Date</a:t>
            </a:r>
          </a:p>
        </p:txBody>
      </p:sp>
    </p:spTree>
    <p:extLst>
      <p:ext uri="{BB962C8B-B14F-4D97-AF65-F5344CB8AC3E}">
        <p14:creationId xmlns:p14="http://schemas.microsoft.com/office/powerpoint/2010/main" val="899540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Slide — 1 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4295553" y="555809"/>
            <a:ext cx="7437955" cy="5372292"/>
          </a:xfrm>
          <a:prstGeom prst="rect">
            <a:avLst/>
          </a:prstGeom>
        </p:spPr>
        <p:txBody>
          <a:bodyPr lIns="0" tIns="228600" rIns="0" bIns="0"/>
          <a:lstStyle>
            <a:lvl1pPr marL="285750" indent="-285750">
              <a:buClr>
                <a:schemeClr val="accent2"/>
              </a:buClr>
              <a:buFont typeface="Arial" charset="0"/>
              <a:buChar char="•"/>
              <a:defRPr sz="1600">
                <a:latin typeface="Roboto" charset="0"/>
                <a:ea typeface="Roboto" charset="0"/>
                <a:cs typeface="Roboto" charset="0"/>
              </a:defRPr>
            </a:lvl1pPr>
            <a:lvl2pPr>
              <a:buClr>
                <a:schemeClr val="accent2"/>
              </a:buClr>
              <a:defRPr sz="1600">
                <a:latin typeface="Roboto" charset="0"/>
                <a:ea typeface="Roboto" charset="0"/>
                <a:cs typeface="Roboto" charset="0"/>
              </a:defRPr>
            </a:lvl2pPr>
            <a:lvl3pPr>
              <a:buClr>
                <a:schemeClr val="accent2"/>
              </a:buClr>
              <a:defRPr sz="1600">
                <a:latin typeface="Roboto" charset="0"/>
                <a:ea typeface="Roboto" charset="0"/>
                <a:cs typeface="Roboto" charset="0"/>
              </a:defRPr>
            </a:lvl3pPr>
            <a:lvl4pPr>
              <a:buClr>
                <a:schemeClr val="accent2"/>
              </a:buClr>
              <a:defRPr sz="1600">
                <a:latin typeface="Roboto" charset="0"/>
                <a:ea typeface="Roboto" charset="0"/>
                <a:cs typeface="Roboto" charset="0"/>
              </a:defRPr>
            </a:lvl4pPr>
            <a:lvl5pPr>
              <a:buClr>
                <a:schemeClr val="accent2"/>
              </a:buClr>
              <a:defRPr sz="1600">
                <a:latin typeface="Roboto" charset="0"/>
                <a:ea typeface="Roboto" charset="0"/>
                <a:cs typeface="Roboto"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017ED8CA-143E-8B40-B3C8-0174DDF149EE}" type="slidenum">
              <a:rPr lang="en-US" smtClean="0"/>
              <a:t>‹#›</a:t>
            </a:fld>
            <a:endParaRPr lang="en-US" dirty="0"/>
          </a:p>
        </p:txBody>
      </p:sp>
      <p:sp>
        <p:nvSpPr>
          <p:cNvPr id="10" name="Title 9"/>
          <p:cNvSpPr>
            <a:spLocks noGrp="1"/>
          </p:cNvSpPr>
          <p:nvPr>
            <p:ph type="title" hasCustomPrompt="1"/>
          </p:nvPr>
        </p:nvSpPr>
        <p:spPr>
          <a:xfrm>
            <a:off x="381551" y="503414"/>
            <a:ext cx="3741179" cy="1135696"/>
          </a:xfrm>
          <a:prstGeom prst="rect">
            <a:avLst/>
          </a:prstGeom>
        </p:spPr>
        <p:txBody>
          <a:bodyPr lIns="0" tIns="137160" rIns="0" bIns="0">
            <a:spAutoFit/>
          </a:bodyPr>
          <a:lstStyle>
            <a:lvl1pPr>
              <a:defRPr sz="3200" baseline="0">
                <a:solidFill>
                  <a:schemeClr val="tx1"/>
                </a:solidFill>
                <a:latin typeface="Roboto Slab" charset="0"/>
                <a:ea typeface="Roboto Slab" charset="0"/>
                <a:cs typeface="Roboto Slab" charset="0"/>
              </a:defRPr>
            </a:lvl1pPr>
          </a:lstStyle>
          <a:p>
            <a:r>
              <a:rPr lang="en-US" sz="3600" dirty="0">
                <a:latin typeface="Roboto Slab" charset="0"/>
                <a:ea typeface="Roboto Slab" charset="0"/>
                <a:cs typeface="Roboto Slab" charset="0"/>
              </a:rPr>
              <a:t>Title of slide goes here.</a:t>
            </a:r>
          </a:p>
        </p:txBody>
      </p:sp>
      <p:sp>
        <p:nvSpPr>
          <p:cNvPr id="15" name="Text Placeholder 14"/>
          <p:cNvSpPr>
            <a:spLocks noGrp="1"/>
          </p:cNvSpPr>
          <p:nvPr>
            <p:ph type="body" sz="quarter" idx="13" hasCustomPrompt="1"/>
          </p:nvPr>
        </p:nvSpPr>
        <p:spPr>
          <a:xfrm>
            <a:off x="392294" y="1692275"/>
            <a:ext cx="3741738" cy="674031"/>
          </a:xfrm>
          <a:prstGeom prst="rect">
            <a:avLst/>
          </a:prstGeom>
        </p:spPr>
        <p:txBody>
          <a:bodyPr lIns="0" tIns="228600" rIns="0" bIns="0">
            <a:spAutoFit/>
          </a:bodyPr>
          <a:lstStyle>
            <a:lvl1pPr marL="0" indent="0">
              <a:buNone/>
              <a:defRPr sz="1600" b="1">
                <a:solidFill>
                  <a:schemeClr val="accent1"/>
                </a:solidFill>
                <a:latin typeface="Roboto Slab" charset="0"/>
                <a:ea typeface="Roboto Slab" charset="0"/>
                <a:cs typeface="Roboto Slab" charset="0"/>
              </a:defRPr>
            </a:lvl1pPr>
          </a:lstStyle>
          <a:p>
            <a:pPr lvl="0"/>
            <a:r>
              <a:rPr lang="en-US" dirty="0"/>
              <a:t>Subtitle goes here — align top of subtitle box with bottom of title box.</a:t>
            </a:r>
          </a:p>
        </p:txBody>
      </p:sp>
    </p:spTree>
    <p:extLst>
      <p:ext uri="{BB962C8B-B14F-4D97-AF65-F5344CB8AC3E}">
        <p14:creationId xmlns:p14="http://schemas.microsoft.com/office/powerpoint/2010/main" val="395227861"/>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Slide — 1 Column with Sidebar">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303460" y="555809"/>
            <a:ext cx="7430048" cy="5372292"/>
          </a:xfrm>
          <a:prstGeom prst="rect">
            <a:avLst/>
          </a:prstGeom>
        </p:spPr>
        <p:txBody>
          <a:bodyPr lIns="0" tIns="228600" rIns="0" bIns="0"/>
          <a:lstStyle>
            <a:lvl1pPr marL="285750" indent="-285750">
              <a:buClr>
                <a:schemeClr val="accent2"/>
              </a:buClr>
              <a:buFont typeface="Arial" charset="0"/>
              <a:buChar char="•"/>
              <a:defRPr sz="1600">
                <a:latin typeface="Roboto" charset="0"/>
                <a:ea typeface="Roboto" charset="0"/>
                <a:cs typeface="Roboto" charset="0"/>
              </a:defRPr>
            </a:lvl1pPr>
            <a:lvl2pPr>
              <a:buClr>
                <a:schemeClr val="accent2"/>
              </a:buClr>
              <a:defRPr sz="1600">
                <a:latin typeface="Roboto" charset="0"/>
                <a:ea typeface="Roboto" charset="0"/>
                <a:cs typeface="Roboto" charset="0"/>
              </a:defRPr>
            </a:lvl2pPr>
            <a:lvl3pPr>
              <a:buClr>
                <a:schemeClr val="accent2"/>
              </a:buClr>
              <a:defRPr sz="1600">
                <a:latin typeface="Roboto" charset="0"/>
                <a:ea typeface="Roboto" charset="0"/>
                <a:cs typeface="Roboto" charset="0"/>
              </a:defRPr>
            </a:lvl3pPr>
            <a:lvl4pPr>
              <a:buClr>
                <a:schemeClr val="accent2"/>
              </a:buClr>
              <a:defRPr sz="1600">
                <a:latin typeface="Roboto" charset="0"/>
                <a:ea typeface="Roboto" charset="0"/>
                <a:cs typeface="Roboto" charset="0"/>
              </a:defRPr>
            </a:lvl4pPr>
            <a:lvl5pPr>
              <a:buClr>
                <a:schemeClr val="accent2"/>
              </a:buClr>
              <a:defRPr sz="1600">
                <a:latin typeface="Roboto" charset="0"/>
                <a:ea typeface="Roboto" charset="0"/>
                <a:cs typeface="Roboto" charset="0"/>
              </a:defRPr>
            </a:lvl5pPr>
          </a:lstStyle>
          <a:p>
            <a:pPr lvl="0"/>
            <a:r>
              <a:rPr lang="en-US" dirty="0"/>
              <a:t>Click to add text or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017ED8CA-143E-8B40-B3C8-0174DDF149EE}" type="slidenum">
              <a:rPr lang="en-US" smtClean="0"/>
              <a:t>‹#›</a:t>
            </a:fld>
            <a:endParaRPr lang="en-US" dirty="0"/>
          </a:p>
        </p:txBody>
      </p:sp>
      <p:sp>
        <p:nvSpPr>
          <p:cNvPr id="10" name="Title 9"/>
          <p:cNvSpPr>
            <a:spLocks noGrp="1"/>
          </p:cNvSpPr>
          <p:nvPr>
            <p:ph type="title" hasCustomPrompt="1"/>
          </p:nvPr>
        </p:nvSpPr>
        <p:spPr>
          <a:xfrm>
            <a:off x="466611" y="555809"/>
            <a:ext cx="3741179" cy="1135696"/>
          </a:xfrm>
          <a:prstGeom prst="rect">
            <a:avLst/>
          </a:prstGeom>
        </p:spPr>
        <p:txBody>
          <a:bodyPr lIns="0" tIns="137160" rIns="0" bIns="0">
            <a:spAutoFit/>
          </a:bodyPr>
          <a:lstStyle>
            <a:lvl1pPr>
              <a:defRPr sz="3200" baseline="0">
                <a:solidFill>
                  <a:schemeClr val="tx1"/>
                </a:solidFill>
                <a:latin typeface="Roboto Slab" charset="0"/>
                <a:ea typeface="Roboto Slab" charset="0"/>
                <a:cs typeface="Roboto Slab" charset="0"/>
              </a:defRPr>
            </a:lvl1pPr>
          </a:lstStyle>
          <a:p>
            <a:r>
              <a:rPr lang="en-US" sz="3600" dirty="0">
                <a:latin typeface="Roboto Slab" charset="0"/>
                <a:ea typeface="Roboto Slab" charset="0"/>
                <a:cs typeface="Roboto Slab" charset="0"/>
              </a:rPr>
              <a:t>Title of slide goes here.</a:t>
            </a:r>
          </a:p>
        </p:txBody>
      </p:sp>
      <p:sp>
        <p:nvSpPr>
          <p:cNvPr id="15" name="Text Placeholder 14"/>
          <p:cNvSpPr>
            <a:spLocks noGrp="1"/>
          </p:cNvSpPr>
          <p:nvPr>
            <p:ph type="body" sz="quarter" idx="13" hasCustomPrompt="1"/>
          </p:nvPr>
        </p:nvSpPr>
        <p:spPr>
          <a:xfrm>
            <a:off x="466725" y="1692275"/>
            <a:ext cx="3741738" cy="674031"/>
          </a:xfrm>
          <a:prstGeom prst="rect">
            <a:avLst/>
          </a:prstGeom>
        </p:spPr>
        <p:txBody>
          <a:bodyPr lIns="0" tIns="228600" rIns="0" bIns="0">
            <a:spAutoFit/>
          </a:bodyPr>
          <a:lstStyle>
            <a:lvl1pPr marL="0" indent="0">
              <a:buNone/>
              <a:defRPr sz="1600" b="1">
                <a:solidFill>
                  <a:schemeClr val="accent1"/>
                </a:solidFill>
                <a:latin typeface="Roboto Slab" charset="0"/>
                <a:ea typeface="Roboto Slab" charset="0"/>
                <a:cs typeface="Roboto Slab" charset="0"/>
              </a:defRPr>
            </a:lvl1pPr>
          </a:lstStyle>
          <a:p>
            <a:pPr lvl="0"/>
            <a:r>
              <a:rPr lang="en-US" dirty="0"/>
              <a:t>Subtitle goes here — align top of subtitle box with bottom of title box.</a:t>
            </a:r>
          </a:p>
        </p:txBody>
      </p:sp>
      <p:sp>
        <p:nvSpPr>
          <p:cNvPr id="7" name="Content Placeholder 2"/>
          <p:cNvSpPr>
            <a:spLocks noGrp="1"/>
          </p:cNvSpPr>
          <p:nvPr>
            <p:ph idx="14"/>
          </p:nvPr>
        </p:nvSpPr>
        <p:spPr>
          <a:xfrm>
            <a:off x="466611" y="2481943"/>
            <a:ext cx="3741179" cy="3446158"/>
          </a:xfrm>
          <a:prstGeom prst="rect">
            <a:avLst/>
          </a:prstGeom>
        </p:spPr>
        <p:txBody>
          <a:bodyPr lIns="0" tIns="228600" rIns="0" bIns="0"/>
          <a:lstStyle>
            <a:lvl1pPr marL="285750" indent="-285750">
              <a:buClr>
                <a:schemeClr val="accent2"/>
              </a:buClr>
              <a:buFont typeface="Arial" charset="0"/>
              <a:buChar char="•"/>
              <a:defRPr sz="1600">
                <a:latin typeface="Roboto" charset="0"/>
                <a:ea typeface="Roboto" charset="0"/>
                <a:cs typeface="Roboto" charset="0"/>
              </a:defRPr>
            </a:lvl1pPr>
            <a:lvl2pPr>
              <a:buClr>
                <a:schemeClr val="accent2"/>
              </a:buClr>
              <a:defRPr sz="1600">
                <a:latin typeface="Roboto" charset="0"/>
                <a:ea typeface="Roboto" charset="0"/>
                <a:cs typeface="Roboto" charset="0"/>
              </a:defRPr>
            </a:lvl2pPr>
            <a:lvl3pPr>
              <a:buClr>
                <a:schemeClr val="accent2"/>
              </a:buClr>
              <a:defRPr sz="1600">
                <a:latin typeface="Roboto" charset="0"/>
                <a:ea typeface="Roboto" charset="0"/>
                <a:cs typeface="Roboto" charset="0"/>
              </a:defRPr>
            </a:lvl3pPr>
            <a:lvl4pPr>
              <a:buClr>
                <a:schemeClr val="accent2"/>
              </a:buClr>
              <a:defRPr sz="1600">
                <a:latin typeface="Roboto" charset="0"/>
                <a:ea typeface="Roboto" charset="0"/>
                <a:cs typeface="Roboto" charset="0"/>
              </a:defRPr>
            </a:lvl4pPr>
            <a:lvl5pPr>
              <a:buClr>
                <a:schemeClr val="accent2"/>
              </a:buClr>
              <a:defRPr sz="1600">
                <a:latin typeface="Roboto" charset="0"/>
                <a:ea typeface="Roboto" charset="0"/>
                <a:cs typeface="Roboto"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19185449"/>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08121-D5E0-4580-A553-16BC7270A376}"/>
              </a:ext>
            </a:extLst>
          </p:cNvPr>
          <p:cNvSpPr>
            <a:spLocks noGrp="1"/>
          </p:cNvSpPr>
          <p:nvPr>
            <p:ph type="title"/>
          </p:nvPr>
        </p:nvSpPr>
        <p:spPr>
          <a:xfrm>
            <a:off x="514350" y="2174875"/>
            <a:ext cx="10515600" cy="1325563"/>
          </a:xfrm>
          <a:prstGeom prst="rect">
            <a:avLst/>
          </a:prstGeom>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0B2BA09E-17ED-4D78-88CC-496706E4C409}"/>
              </a:ext>
            </a:extLst>
          </p:cNvPr>
          <p:cNvSpPr>
            <a:spLocks noGrp="1"/>
          </p:cNvSpPr>
          <p:nvPr>
            <p:ph type="sldNum" sz="quarter" idx="10"/>
          </p:nvPr>
        </p:nvSpPr>
        <p:spPr>
          <a:xfrm>
            <a:off x="11149444" y="6193618"/>
            <a:ext cx="584063" cy="365125"/>
          </a:xfrm>
        </p:spPr>
        <p:txBody>
          <a:bodyPr/>
          <a:lstStyle/>
          <a:p>
            <a:fld id="{017ED8CA-143E-8B40-B3C8-0174DDF149EE}" type="slidenum">
              <a:rPr lang="en-US" smtClean="0"/>
              <a:pPr/>
              <a:t>‹#›</a:t>
            </a:fld>
            <a:endParaRPr lang="en-US" dirty="0"/>
          </a:p>
        </p:txBody>
      </p:sp>
    </p:spTree>
    <p:extLst>
      <p:ext uri="{BB962C8B-B14F-4D97-AF65-F5344CB8AC3E}">
        <p14:creationId xmlns:p14="http://schemas.microsoft.com/office/powerpoint/2010/main" val="1945248840"/>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Slide — Two 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4773478" y="555809"/>
            <a:ext cx="3412579" cy="5372292"/>
          </a:xfrm>
          <a:prstGeom prst="rect">
            <a:avLst/>
          </a:prstGeom>
        </p:spPr>
        <p:txBody>
          <a:bodyPr lIns="0" tIns="228600" rIns="0" bIns="0"/>
          <a:lstStyle>
            <a:lvl1pPr marL="285750" indent="-285750">
              <a:buClr>
                <a:schemeClr val="accent2"/>
              </a:buClr>
              <a:buFont typeface="Arial" charset="0"/>
              <a:buChar char="•"/>
              <a:defRPr sz="1600">
                <a:latin typeface="Roboto" charset="0"/>
                <a:ea typeface="Roboto" charset="0"/>
                <a:cs typeface="Roboto" charset="0"/>
              </a:defRPr>
            </a:lvl1pPr>
            <a:lvl2pPr>
              <a:buClr>
                <a:schemeClr val="accent2"/>
              </a:buClr>
              <a:defRPr sz="1600">
                <a:latin typeface="Roboto" charset="0"/>
                <a:ea typeface="Roboto" charset="0"/>
                <a:cs typeface="Roboto" charset="0"/>
              </a:defRPr>
            </a:lvl2pPr>
            <a:lvl3pPr>
              <a:buClr>
                <a:schemeClr val="accent2"/>
              </a:buClr>
              <a:defRPr sz="1600">
                <a:latin typeface="Roboto" charset="0"/>
                <a:ea typeface="Roboto" charset="0"/>
                <a:cs typeface="Roboto" charset="0"/>
              </a:defRPr>
            </a:lvl3pPr>
            <a:lvl4pPr>
              <a:buClr>
                <a:schemeClr val="accent2"/>
              </a:buClr>
              <a:defRPr sz="1600">
                <a:latin typeface="Roboto" charset="0"/>
                <a:ea typeface="Roboto" charset="0"/>
                <a:cs typeface="Roboto" charset="0"/>
              </a:defRPr>
            </a:lvl4pPr>
            <a:lvl5pPr>
              <a:buClr>
                <a:schemeClr val="accent2"/>
              </a:buClr>
              <a:defRPr sz="1600">
                <a:latin typeface="Roboto" charset="0"/>
                <a:ea typeface="Roboto" charset="0"/>
                <a:cs typeface="Roboto"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017ED8CA-143E-8B40-B3C8-0174DDF149EE}" type="slidenum">
              <a:rPr lang="en-US" smtClean="0"/>
              <a:t>‹#›</a:t>
            </a:fld>
            <a:endParaRPr lang="en-US" dirty="0"/>
          </a:p>
        </p:txBody>
      </p:sp>
      <p:sp>
        <p:nvSpPr>
          <p:cNvPr id="10" name="Title 9"/>
          <p:cNvSpPr>
            <a:spLocks noGrp="1"/>
          </p:cNvSpPr>
          <p:nvPr>
            <p:ph type="title" hasCustomPrompt="1"/>
          </p:nvPr>
        </p:nvSpPr>
        <p:spPr>
          <a:xfrm>
            <a:off x="466611" y="555809"/>
            <a:ext cx="3741179" cy="1135696"/>
          </a:xfrm>
          <a:prstGeom prst="rect">
            <a:avLst/>
          </a:prstGeom>
        </p:spPr>
        <p:txBody>
          <a:bodyPr lIns="0" tIns="137160" rIns="0" bIns="0">
            <a:spAutoFit/>
          </a:bodyPr>
          <a:lstStyle>
            <a:lvl1pPr>
              <a:defRPr sz="3200" baseline="0">
                <a:solidFill>
                  <a:schemeClr val="tx1"/>
                </a:solidFill>
                <a:latin typeface="Roboto Slab" charset="0"/>
                <a:ea typeface="Roboto Slab" charset="0"/>
                <a:cs typeface="Roboto Slab" charset="0"/>
              </a:defRPr>
            </a:lvl1pPr>
          </a:lstStyle>
          <a:p>
            <a:r>
              <a:rPr lang="en-US" sz="3600" dirty="0">
                <a:latin typeface="Roboto Slab" charset="0"/>
                <a:ea typeface="Roboto Slab" charset="0"/>
                <a:cs typeface="Roboto Slab" charset="0"/>
              </a:rPr>
              <a:t>Title of slide goes here.</a:t>
            </a:r>
          </a:p>
        </p:txBody>
      </p:sp>
      <p:sp>
        <p:nvSpPr>
          <p:cNvPr id="15" name="Text Placeholder 14"/>
          <p:cNvSpPr>
            <a:spLocks noGrp="1"/>
          </p:cNvSpPr>
          <p:nvPr>
            <p:ph type="body" sz="quarter" idx="13" hasCustomPrompt="1"/>
          </p:nvPr>
        </p:nvSpPr>
        <p:spPr>
          <a:xfrm>
            <a:off x="466725" y="1692275"/>
            <a:ext cx="3741738" cy="674031"/>
          </a:xfrm>
          <a:prstGeom prst="rect">
            <a:avLst/>
          </a:prstGeom>
        </p:spPr>
        <p:txBody>
          <a:bodyPr lIns="0" tIns="228600" rIns="0" bIns="0">
            <a:spAutoFit/>
          </a:bodyPr>
          <a:lstStyle>
            <a:lvl1pPr marL="0" indent="0">
              <a:buNone/>
              <a:defRPr sz="1600" b="1">
                <a:solidFill>
                  <a:schemeClr val="accent1"/>
                </a:solidFill>
                <a:latin typeface="Roboto Slab" charset="0"/>
                <a:ea typeface="Roboto Slab" charset="0"/>
                <a:cs typeface="Roboto Slab" charset="0"/>
              </a:defRPr>
            </a:lvl1pPr>
          </a:lstStyle>
          <a:p>
            <a:pPr lvl="0"/>
            <a:r>
              <a:rPr lang="en-US" dirty="0"/>
              <a:t>Subtitle goes here — align top of subtitle box with bottom of title box.</a:t>
            </a:r>
          </a:p>
        </p:txBody>
      </p:sp>
      <p:sp>
        <p:nvSpPr>
          <p:cNvPr id="7" name="Content Placeholder 2"/>
          <p:cNvSpPr>
            <a:spLocks noGrp="1"/>
          </p:cNvSpPr>
          <p:nvPr>
            <p:ph idx="14"/>
          </p:nvPr>
        </p:nvSpPr>
        <p:spPr>
          <a:xfrm>
            <a:off x="8320929" y="555809"/>
            <a:ext cx="3412579" cy="5372292"/>
          </a:xfrm>
          <a:prstGeom prst="rect">
            <a:avLst/>
          </a:prstGeom>
        </p:spPr>
        <p:txBody>
          <a:bodyPr lIns="0" tIns="228600" rIns="0" bIns="0"/>
          <a:lstStyle>
            <a:lvl1pPr marL="285750" indent="-285750">
              <a:buClr>
                <a:schemeClr val="accent2"/>
              </a:buClr>
              <a:buFont typeface="Arial" charset="0"/>
              <a:buChar char="•"/>
              <a:defRPr sz="1600">
                <a:latin typeface="Roboto" charset="0"/>
                <a:ea typeface="Roboto" charset="0"/>
                <a:cs typeface="Roboto" charset="0"/>
              </a:defRPr>
            </a:lvl1pPr>
            <a:lvl2pPr>
              <a:buClr>
                <a:schemeClr val="accent2"/>
              </a:buClr>
              <a:defRPr sz="1600">
                <a:latin typeface="Roboto" charset="0"/>
                <a:ea typeface="Roboto" charset="0"/>
                <a:cs typeface="Roboto" charset="0"/>
              </a:defRPr>
            </a:lvl2pPr>
            <a:lvl3pPr>
              <a:buClr>
                <a:schemeClr val="accent2"/>
              </a:buClr>
              <a:defRPr sz="1600">
                <a:latin typeface="Roboto" charset="0"/>
                <a:ea typeface="Roboto" charset="0"/>
                <a:cs typeface="Roboto" charset="0"/>
              </a:defRPr>
            </a:lvl3pPr>
            <a:lvl4pPr>
              <a:buClr>
                <a:schemeClr val="accent2"/>
              </a:buClr>
              <a:defRPr sz="1600">
                <a:latin typeface="Roboto" charset="0"/>
                <a:ea typeface="Roboto" charset="0"/>
                <a:cs typeface="Roboto" charset="0"/>
              </a:defRPr>
            </a:lvl4pPr>
            <a:lvl5pPr>
              <a:buClr>
                <a:schemeClr val="accent2"/>
              </a:buClr>
              <a:defRPr sz="1600">
                <a:latin typeface="Roboto" charset="0"/>
                <a:ea typeface="Roboto" charset="0"/>
                <a:cs typeface="Roboto"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252396"/>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Slide — Two Column w/ Sidebar">
    <p:spTree>
      <p:nvGrpSpPr>
        <p:cNvPr id="1" name=""/>
        <p:cNvGrpSpPr/>
        <p:nvPr/>
      </p:nvGrpSpPr>
      <p:grpSpPr>
        <a:xfrm>
          <a:off x="0" y="0"/>
          <a:ext cx="0" cy="0"/>
          <a:chOff x="0" y="0"/>
          <a:chExt cx="0" cy="0"/>
        </a:xfrm>
      </p:grpSpPr>
      <p:sp>
        <p:nvSpPr>
          <p:cNvPr id="3" name="Content Placeholder 2"/>
          <p:cNvSpPr>
            <a:spLocks noGrp="1"/>
          </p:cNvSpPr>
          <p:nvPr>
            <p:ph idx="1"/>
          </p:nvPr>
        </p:nvSpPr>
        <p:spPr>
          <a:xfrm>
            <a:off x="4773478" y="555809"/>
            <a:ext cx="3412579" cy="5372292"/>
          </a:xfrm>
          <a:prstGeom prst="rect">
            <a:avLst/>
          </a:prstGeom>
        </p:spPr>
        <p:txBody>
          <a:bodyPr lIns="0" tIns="228600" rIns="0" bIns="0"/>
          <a:lstStyle>
            <a:lvl1pPr marL="285750" indent="-285750">
              <a:buClr>
                <a:schemeClr val="accent2"/>
              </a:buClr>
              <a:buFont typeface="Arial" charset="0"/>
              <a:buChar char="•"/>
              <a:defRPr sz="1600">
                <a:latin typeface="Roboto" charset="0"/>
                <a:ea typeface="Roboto" charset="0"/>
                <a:cs typeface="Roboto" charset="0"/>
              </a:defRPr>
            </a:lvl1pPr>
            <a:lvl2pPr>
              <a:buClr>
                <a:schemeClr val="accent2"/>
              </a:buClr>
              <a:defRPr sz="1600">
                <a:latin typeface="Roboto" charset="0"/>
                <a:ea typeface="Roboto" charset="0"/>
                <a:cs typeface="Roboto" charset="0"/>
              </a:defRPr>
            </a:lvl2pPr>
            <a:lvl3pPr>
              <a:buClr>
                <a:schemeClr val="accent2"/>
              </a:buClr>
              <a:defRPr sz="1600">
                <a:latin typeface="Roboto" charset="0"/>
                <a:ea typeface="Roboto" charset="0"/>
                <a:cs typeface="Roboto" charset="0"/>
              </a:defRPr>
            </a:lvl3pPr>
            <a:lvl4pPr>
              <a:buClr>
                <a:schemeClr val="accent2"/>
              </a:buClr>
              <a:defRPr sz="1600">
                <a:latin typeface="Roboto" charset="0"/>
                <a:ea typeface="Roboto" charset="0"/>
                <a:cs typeface="Roboto" charset="0"/>
              </a:defRPr>
            </a:lvl4pPr>
            <a:lvl5pPr>
              <a:buClr>
                <a:schemeClr val="accent2"/>
              </a:buClr>
              <a:defRPr sz="1600">
                <a:latin typeface="Roboto" charset="0"/>
                <a:ea typeface="Roboto" charset="0"/>
                <a:cs typeface="Roboto"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017ED8CA-143E-8B40-B3C8-0174DDF149EE}" type="slidenum">
              <a:rPr lang="en-US" smtClean="0"/>
              <a:t>‹#›</a:t>
            </a:fld>
            <a:endParaRPr lang="en-US" dirty="0"/>
          </a:p>
        </p:txBody>
      </p:sp>
      <p:sp>
        <p:nvSpPr>
          <p:cNvPr id="10" name="Title 9"/>
          <p:cNvSpPr>
            <a:spLocks noGrp="1"/>
          </p:cNvSpPr>
          <p:nvPr>
            <p:ph type="title" hasCustomPrompt="1"/>
          </p:nvPr>
        </p:nvSpPr>
        <p:spPr>
          <a:xfrm>
            <a:off x="466611" y="555809"/>
            <a:ext cx="3741179" cy="1135696"/>
          </a:xfrm>
          <a:prstGeom prst="rect">
            <a:avLst/>
          </a:prstGeom>
        </p:spPr>
        <p:txBody>
          <a:bodyPr lIns="0" tIns="137160" rIns="0" bIns="0">
            <a:spAutoFit/>
          </a:bodyPr>
          <a:lstStyle>
            <a:lvl1pPr>
              <a:defRPr sz="3200" baseline="0">
                <a:solidFill>
                  <a:schemeClr val="tx1"/>
                </a:solidFill>
                <a:latin typeface="Roboto Slab" charset="0"/>
                <a:ea typeface="Roboto Slab" charset="0"/>
                <a:cs typeface="Roboto Slab" charset="0"/>
              </a:defRPr>
            </a:lvl1pPr>
          </a:lstStyle>
          <a:p>
            <a:r>
              <a:rPr lang="en-US" sz="3600" dirty="0">
                <a:latin typeface="Roboto Slab" charset="0"/>
                <a:ea typeface="Roboto Slab" charset="0"/>
                <a:cs typeface="Roboto Slab" charset="0"/>
              </a:rPr>
              <a:t>Title of slide goes here.</a:t>
            </a:r>
          </a:p>
        </p:txBody>
      </p:sp>
      <p:sp>
        <p:nvSpPr>
          <p:cNvPr id="15" name="Text Placeholder 14"/>
          <p:cNvSpPr>
            <a:spLocks noGrp="1"/>
          </p:cNvSpPr>
          <p:nvPr>
            <p:ph type="body" sz="quarter" idx="13" hasCustomPrompt="1"/>
          </p:nvPr>
        </p:nvSpPr>
        <p:spPr>
          <a:xfrm>
            <a:off x="466725" y="1692275"/>
            <a:ext cx="3741738" cy="674031"/>
          </a:xfrm>
          <a:prstGeom prst="rect">
            <a:avLst/>
          </a:prstGeom>
        </p:spPr>
        <p:txBody>
          <a:bodyPr lIns="0" tIns="228600" rIns="0" bIns="0">
            <a:spAutoFit/>
          </a:bodyPr>
          <a:lstStyle>
            <a:lvl1pPr marL="0" indent="0">
              <a:buNone/>
              <a:defRPr sz="1600" b="1">
                <a:solidFill>
                  <a:schemeClr val="accent1"/>
                </a:solidFill>
                <a:latin typeface="Roboto Slab" charset="0"/>
                <a:ea typeface="Roboto Slab" charset="0"/>
                <a:cs typeface="Roboto Slab" charset="0"/>
              </a:defRPr>
            </a:lvl1pPr>
          </a:lstStyle>
          <a:p>
            <a:pPr lvl="0"/>
            <a:r>
              <a:rPr lang="en-US" dirty="0"/>
              <a:t>Subtitle goes here — align top of subtitle box with bottom of title box.</a:t>
            </a:r>
          </a:p>
        </p:txBody>
      </p:sp>
      <p:sp>
        <p:nvSpPr>
          <p:cNvPr id="7" name="Content Placeholder 2"/>
          <p:cNvSpPr>
            <a:spLocks noGrp="1"/>
          </p:cNvSpPr>
          <p:nvPr>
            <p:ph idx="14"/>
          </p:nvPr>
        </p:nvSpPr>
        <p:spPr>
          <a:xfrm>
            <a:off x="8320929" y="555809"/>
            <a:ext cx="3412579" cy="5372292"/>
          </a:xfrm>
          <a:prstGeom prst="rect">
            <a:avLst/>
          </a:prstGeom>
        </p:spPr>
        <p:txBody>
          <a:bodyPr lIns="0" tIns="228600" rIns="0" bIns="0"/>
          <a:lstStyle>
            <a:lvl1pPr marL="285750" indent="-285750">
              <a:buClr>
                <a:schemeClr val="accent2"/>
              </a:buClr>
              <a:buFont typeface="Arial" charset="0"/>
              <a:buChar char="•"/>
              <a:defRPr sz="1600">
                <a:latin typeface="Roboto" charset="0"/>
                <a:ea typeface="Roboto" charset="0"/>
                <a:cs typeface="Roboto" charset="0"/>
              </a:defRPr>
            </a:lvl1pPr>
            <a:lvl2pPr>
              <a:buClr>
                <a:schemeClr val="accent2"/>
              </a:buClr>
              <a:defRPr sz="1600">
                <a:latin typeface="Roboto" charset="0"/>
                <a:ea typeface="Roboto" charset="0"/>
                <a:cs typeface="Roboto" charset="0"/>
              </a:defRPr>
            </a:lvl2pPr>
            <a:lvl3pPr>
              <a:buClr>
                <a:schemeClr val="accent2"/>
              </a:buClr>
              <a:defRPr sz="1600">
                <a:latin typeface="Roboto" charset="0"/>
                <a:ea typeface="Roboto" charset="0"/>
                <a:cs typeface="Roboto" charset="0"/>
              </a:defRPr>
            </a:lvl3pPr>
            <a:lvl4pPr>
              <a:buClr>
                <a:schemeClr val="accent2"/>
              </a:buClr>
              <a:defRPr sz="1600">
                <a:latin typeface="Roboto" charset="0"/>
                <a:ea typeface="Roboto" charset="0"/>
                <a:cs typeface="Roboto" charset="0"/>
              </a:defRPr>
            </a:lvl4pPr>
            <a:lvl5pPr>
              <a:buClr>
                <a:schemeClr val="accent2"/>
              </a:buClr>
              <a:defRPr sz="1600">
                <a:latin typeface="Roboto" charset="0"/>
                <a:ea typeface="Roboto" charset="0"/>
                <a:cs typeface="Roboto"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p:cNvSpPr>
            <a:spLocks noGrp="1"/>
          </p:cNvSpPr>
          <p:nvPr>
            <p:ph idx="15"/>
          </p:nvPr>
        </p:nvSpPr>
        <p:spPr>
          <a:xfrm>
            <a:off x="466611" y="2481943"/>
            <a:ext cx="3741179" cy="3446158"/>
          </a:xfrm>
          <a:prstGeom prst="rect">
            <a:avLst/>
          </a:prstGeom>
        </p:spPr>
        <p:txBody>
          <a:bodyPr lIns="0" tIns="228600" rIns="0" bIns="0"/>
          <a:lstStyle>
            <a:lvl1pPr marL="285750" indent="-285750">
              <a:buClr>
                <a:schemeClr val="accent2"/>
              </a:buClr>
              <a:buFont typeface="Arial" charset="0"/>
              <a:buChar char="•"/>
              <a:defRPr sz="1600">
                <a:latin typeface="Roboto" charset="0"/>
                <a:ea typeface="Roboto" charset="0"/>
                <a:cs typeface="Roboto" charset="0"/>
              </a:defRPr>
            </a:lvl1pPr>
            <a:lvl2pPr>
              <a:buClr>
                <a:schemeClr val="accent2"/>
              </a:buClr>
              <a:defRPr sz="1600">
                <a:latin typeface="Roboto" charset="0"/>
                <a:ea typeface="Roboto" charset="0"/>
                <a:cs typeface="Roboto" charset="0"/>
              </a:defRPr>
            </a:lvl2pPr>
            <a:lvl3pPr>
              <a:buClr>
                <a:schemeClr val="accent2"/>
              </a:buClr>
              <a:defRPr sz="1600">
                <a:latin typeface="Roboto" charset="0"/>
                <a:ea typeface="Roboto" charset="0"/>
                <a:cs typeface="Roboto" charset="0"/>
              </a:defRPr>
            </a:lvl3pPr>
            <a:lvl4pPr>
              <a:buClr>
                <a:schemeClr val="accent2"/>
              </a:buClr>
              <a:defRPr sz="1600">
                <a:latin typeface="Roboto" charset="0"/>
                <a:ea typeface="Roboto" charset="0"/>
                <a:cs typeface="Roboto" charset="0"/>
              </a:defRPr>
            </a:lvl4pPr>
            <a:lvl5pPr>
              <a:buClr>
                <a:schemeClr val="accent2"/>
              </a:buClr>
              <a:defRPr sz="1600">
                <a:latin typeface="Roboto" charset="0"/>
                <a:ea typeface="Roboto" charset="0"/>
                <a:cs typeface="Roboto"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6795425"/>
      </p:ext>
    </p:extLst>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Slide — Two Rows">
    <p:spTree>
      <p:nvGrpSpPr>
        <p:cNvPr id="1" name=""/>
        <p:cNvGrpSpPr/>
        <p:nvPr/>
      </p:nvGrpSpPr>
      <p:grpSpPr>
        <a:xfrm>
          <a:off x="0" y="0"/>
          <a:ext cx="0" cy="0"/>
          <a:chOff x="0" y="0"/>
          <a:chExt cx="0" cy="0"/>
        </a:xfrm>
      </p:grpSpPr>
      <p:sp>
        <p:nvSpPr>
          <p:cNvPr id="3" name="Content Placeholder 2"/>
          <p:cNvSpPr>
            <a:spLocks noGrp="1"/>
          </p:cNvSpPr>
          <p:nvPr>
            <p:ph idx="1"/>
          </p:nvPr>
        </p:nvSpPr>
        <p:spPr>
          <a:xfrm>
            <a:off x="4773478" y="555809"/>
            <a:ext cx="6960030" cy="2581961"/>
          </a:xfrm>
          <a:prstGeom prst="rect">
            <a:avLst/>
          </a:prstGeom>
        </p:spPr>
        <p:txBody>
          <a:bodyPr lIns="0" tIns="228600" rIns="0" bIns="0"/>
          <a:lstStyle>
            <a:lvl1pPr marL="285750" indent="-285750">
              <a:buClr>
                <a:schemeClr val="accent2"/>
              </a:buClr>
              <a:buFont typeface="Arial" charset="0"/>
              <a:buChar char="•"/>
              <a:defRPr sz="1600">
                <a:latin typeface="Roboto" charset="0"/>
                <a:ea typeface="Roboto" charset="0"/>
                <a:cs typeface="Roboto" charset="0"/>
              </a:defRPr>
            </a:lvl1pPr>
            <a:lvl2pPr>
              <a:buClr>
                <a:schemeClr val="accent2"/>
              </a:buClr>
              <a:defRPr sz="1600">
                <a:latin typeface="Roboto" charset="0"/>
                <a:ea typeface="Roboto" charset="0"/>
                <a:cs typeface="Roboto" charset="0"/>
              </a:defRPr>
            </a:lvl2pPr>
            <a:lvl3pPr>
              <a:buClr>
                <a:schemeClr val="accent2"/>
              </a:buClr>
              <a:defRPr sz="1600">
                <a:latin typeface="Roboto" charset="0"/>
                <a:ea typeface="Roboto" charset="0"/>
                <a:cs typeface="Roboto" charset="0"/>
              </a:defRPr>
            </a:lvl3pPr>
            <a:lvl4pPr>
              <a:buClr>
                <a:schemeClr val="accent2"/>
              </a:buClr>
              <a:defRPr sz="1600">
                <a:latin typeface="Roboto" charset="0"/>
                <a:ea typeface="Roboto" charset="0"/>
                <a:cs typeface="Roboto" charset="0"/>
              </a:defRPr>
            </a:lvl4pPr>
            <a:lvl5pPr>
              <a:buClr>
                <a:schemeClr val="accent2"/>
              </a:buClr>
              <a:defRPr sz="1600">
                <a:latin typeface="Roboto" charset="0"/>
                <a:ea typeface="Roboto" charset="0"/>
                <a:cs typeface="Roboto"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017ED8CA-143E-8B40-B3C8-0174DDF149EE}" type="slidenum">
              <a:rPr lang="en-US" smtClean="0"/>
              <a:t>‹#›</a:t>
            </a:fld>
            <a:endParaRPr lang="en-US" dirty="0"/>
          </a:p>
        </p:txBody>
      </p:sp>
      <p:sp>
        <p:nvSpPr>
          <p:cNvPr id="10" name="Title 9"/>
          <p:cNvSpPr>
            <a:spLocks noGrp="1"/>
          </p:cNvSpPr>
          <p:nvPr>
            <p:ph type="title" hasCustomPrompt="1"/>
          </p:nvPr>
        </p:nvSpPr>
        <p:spPr>
          <a:xfrm>
            <a:off x="466611" y="555809"/>
            <a:ext cx="3741179" cy="1135696"/>
          </a:xfrm>
          <a:prstGeom prst="rect">
            <a:avLst/>
          </a:prstGeom>
        </p:spPr>
        <p:txBody>
          <a:bodyPr lIns="0" tIns="137160" rIns="0" bIns="0">
            <a:spAutoFit/>
          </a:bodyPr>
          <a:lstStyle>
            <a:lvl1pPr>
              <a:defRPr sz="3200" baseline="0">
                <a:solidFill>
                  <a:schemeClr val="tx1"/>
                </a:solidFill>
                <a:latin typeface="Roboto Slab" charset="0"/>
                <a:ea typeface="Roboto Slab" charset="0"/>
                <a:cs typeface="Roboto Slab" charset="0"/>
              </a:defRPr>
            </a:lvl1pPr>
          </a:lstStyle>
          <a:p>
            <a:r>
              <a:rPr lang="en-US" sz="3600" dirty="0">
                <a:latin typeface="Roboto Slab" charset="0"/>
                <a:ea typeface="Roboto Slab" charset="0"/>
                <a:cs typeface="Roboto Slab" charset="0"/>
              </a:rPr>
              <a:t>Title of slide goes here.</a:t>
            </a:r>
          </a:p>
        </p:txBody>
      </p:sp>
      <p:sp>
        <p:nvSpPr>
          <p:cNvPr id="15" name="Text Placeholder 14"/>
          <p:cNvSpPr>
            <a:spLocks noGrp="1"/>
          </p:cNvSpPr>
          <p:nvPr>
            <p:ph type="body" sz="quarter" idx="13" hasCustomPrompt="1"/>
          </p:nvPr>
        </p:nvSpPr>
        <p:spPr>
          <a:xfrm>
            <a:off x="466725" y="1692275"/>
            <a:ext cx="3741738" cy="674031"/>
          </a:xfrm>
          <a:prstGeom prst="rect">
            <a:avLst/>
          </a:prstGeom>
        </p:spPr>
        <p:txBody>
          <a:bodyPr lIns="0" tIns="228600" rIns="0" bIns="0">
            <a:spAutoFit/>
          </a:bodyPr>
          <a:lstStyle>
            <a:lvl1pPr marL="0" indent="0">
              <a:buNone/>
              <a:defRPr sz="1600" b="1">
                <a:solidFill>
                  <a:schemeClr val="accent1"/>
                </a:solidFill>
                <a:latin typeface="Roboto Slab" charset="0"/>
                <a:ea typeface="Roboto Slab" charset="0"/>
                <a:cs typeface="Roboto Slab" charset="0"/>
              </a:defRPr>
            </a:lvl1pPr>
          </a:lstStyle>
          <a:p>
            <a:pPr lvl="0"/>
            <a:r>
              <a:rPr lang="en-US" dirty="0"/>
              <a:t>Subtitle goes here — align top of subtitle box with bottom of title box.</a:t>
            </a:r>
          </a:p>
        </p:txBody>
      </p:sp>
      <p:sp>
        <p:nvSpPr>
          <p:cNvPr id="7" name="Content Placeholder 2"/>
          <p:cNvSpPr>
            <a:spLocks noGrp="1"/>
          </p:cNvSpPr>
          <p:nvPr>
            <p:ph idx="14"/>
          </p:nvPr>
        </p:nvSpPr>
        <p:spPr>
          <a:xfrm>
            <a:off x="4773478" y="3137770"/>
            <a:ext cx="6960030" cy="2774515"/>
          </a:xfrm>
          <a:prstGeom prst="rect">
            <a:avLst/>
          </a:prstGeom>
        </p:spPr>
        <p:txBody>
          <a:bodyPr lIns="0" tIns="228600" rIns="0" bIns="0"/>
          <a:lstStyle>
            <a:lvl1pPr marL="285750" indent="-285750">
              <a:buClr>
                <a:schemeClr val="accent2"/>
              </a:buClr>
              <a:buFont typeface="Arial" charset="0"/>
              <a:buChar char="•"/>
              <a:defRPr sz="1600">
                <a:latin typeface="Roboto" charset="0"/>
                <a:ea typeface="Roboto" charset="0"/>
                <a:cs typeface="Roboto" charset="0"/>
              </a:defRPr>
            </a:lvl1pPr>
            <a:lvl2pPr>
              <a:buClr>
                <a:schemeClr val="accent2"/>
              </a:buClr>
              <a:defRPr sz="1600">
                <a:latin typeface="Roboto" charset="0"/>
                <a:ea typeface="Roboto" charset="0"/>
                <a:cs typeface="Roboto" charset="0"/>
              </a:defRPr>
            </a:lvl2pPr>
            <a:lvl3pPr>
              <a:buClr>
                <a:schemeClr val="accent2"/>
              </a:buClr>
              <a:defRPr sz="1600">
                <a:latin typeface="Roboto" charset="0"/>
                <a:ea typeface="Roboto" charset="0"/>
                <a:cs typeface="Roboto" charset="0"/>
              </a:defRPr>
            </a:lvl3pPr>
            <a:lvl4pPr>
              <a:buClr>
                <a:schemeClr val="accent2"/>
              </a:buClr>
              <a:defRPr sz="1600">
                <a:latin typeface="Roboto" charset="0"/>
                <a:ea typeface="Roboto" charset="0"/>
                <a:cs typeface="Roboto" charset="0"/>
              </a:defRPr>
            </a:lvl4pPr>
            <a:lvl5pPr>
              <a:buClr>
                <a:schemeClr val="accent2"/>
              </a:buClr>
              <a:defRPr sz="1600">
                <a:latin typeface="Roboto" charset="0"/>
                <a:ea typeface="Roboto" charset="0"/>
                <a:cs typeface="Roboto"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30503109"/>
      </p:ext>
    </p:extLst>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Slide — Two Rows w/ Sidebar">
    <p:spTree>
      <p:nvGrpSpPr>
        <p:cNvPr id="1" name=""/>
        <p:cNvGrpSpPr/>
        <p:nvPr/>
      </p:nvGrpSpPr>
      <p:grpSpPr>
        <a:xfrm>
          <a:off x="0" y="0"/>
          <a:ext cx="0" cy="0"/>
          <a:chOff x="0" y="0"/>
          <a:chExt cx="0" cy="0"/>
        </a:xfrm>
      </p:grpSpPr>
      <p:sp>
        <p:nvSpPr>
          <p:cNvPr id="3" name="Content Placeholder 2"/>
          <p:cNvSpPr>
            <a:spLocks noGrp="1"/>
          </p:cNvSpPr>
          <p:nvPr>
            <p:ph idx="1"/>
          </p:nvPr>
        </p:nvSpPr>
        <p:spPr>
          <a:xfrm>
            <a:off x="4773478" y="555809"/>
            <a:ext cx="6960030" cy="2581961"/>
          </a:xfrm>
          <a:prstGeom prst="rect">
            <a:avLst/>
          </a:prstGeom>
        </p:spPr>
        <p:txBody>
          <a:bodyPr lIns="0" tIns="228600" rIns="0" bIns="0"/>
          <a:lstStyle>
            <a:lvl1pPr marL="285750" indent="-285750">
              <a:buClr>
                <a:schemeClr val="accent2"/>
              </a:buClr>
              <a:buFont typeface="Arial" charset="0"/>
              <a:buChar char="•"/>
              <a:defRPr sz="1600">
                <a:latin typeface="Roboto" charset="0"/>
                <a:ea typeface="Roboto" charset="0"/>
                <a:cs typeface="Roboto" charset="0"/>
              </a:defRPr>
            </a:lvl1pPr>
            <a:lvl2pPr>
              <a:buClr>
                <a:schemeClr val="accent2"/>
              </a:buClr>
              <a:defRPr sz="1600">
                <a:latin typeface="Roboto" charset="0"/>
                <a:ea typeface="Roboto" charset="0"/>
                <a:cs typeface="Roboto" charset="0"/>
              </a:defRPr>
            </a:lvl2pPr>
            <a:lvl3pPr>
              <a:buClr>
                <a:schemeClr val="accent2"/>
              </a:buClr>
              <a:defRPr sz="1600">
                <a:latin typeface="Roboto" charset="0"/>
                <a:ea typeface="Roboto" charset="0"/>
                <a:cs typeface="Roboto" charset="0"/>
              </a:defRPr>
            </a:lvl3pPr>
            <a:lvl4pPr>
              <a:buClr>
                <a:schemeClr val="accent2"/>
              </a:buClr>
              <a:defRPr sz="1600">
                <a:latin typeface="Roboto" charset="0"/>
                <a:ea typeface="Roboto" charset="0"/>
                <a:cs typeface="Roboto" charset="0"/>
              </a:defRPr>
            </a:lvl4pPr>
            <a:lvl5pPr>
              <a:buClr>
                <a:schemeClr val="accent2"/>
              </a:buClr>
              <a:defRPr sz="1600">
                <a:latin typeface="Roboto" charset="0"/>
                <a:ea typeface="Roboto" charset="0"/>
                <a:cs typeface="Roboto"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017ED8CA-143E-8B40-B3C8-0174DDF149EE}" type="slidenum">
              <a:rPr lang="en-US" smtClean="0"/>
              <a:t>‹#›</a:t>
            </a:fld>
            <a:endParaRPr lang="en-US" dirty="0"/>
          </a:p>
        </p:txBody>
      </p:sp>
      <p:sp>
        <p:nvSpPr>
          <p:cNvPr id="10" name="Title 9"/>
          <p:cNvSpPr>
            <a:spLocks noGrp="1"/>
          </p:cNvSpPr>
          <p:nvPr>
            <p:ph type="title" hasCustomPrompt="1"/>
          </p:nvPr>
        </p:nvSpPr>
        <p:spPr>
          <a:xfrm>
            <a:off x="466611" y="555809"/>
            <a:ext cx="3741179" cy="1135696"/>
          </a:xfrm>
          <a:prstGeom prst="rect">
            <a:avLst/>
          </a:prstGeom>
        </p:spPr>
        <p:txBody>
          <a:bodyPr lIns="0" tIns="137160" rIns="0" bIns="0">
            <a:spAutoFit/>
          </a:bodyPr>
          <a:lstStyle>
            <a:lvl1pPr>
              <a:defRPr sz="3200" baseline="0">
                <a:solidFill>
                  <a:schemeClr val="tx1"/>
                </a:solidFill>
                <a:latin typeface="Roboto Slab" charset="0"/>
                <a:ea typeface="Roboto Slab" charset="0"/>
                <a:cs typeface="Roboto Slab" charset="0"/>
              </a:defRPr>
            </a:lvl1pPr>
          </a:lstStyle>
          <a:p>
            <a:r>
              <a:rPr lang="en-US" sz="3600" dirty="0">
                <a:latin typeface="Roboto Slab" charset="0"/>
                <a:ea typeface="Roboto Slab" charset="0"/>
                <a:cs typeface="Roboto Slab" charset="0"/>
              </a:rPr>
              <a:t>Title of slide goes here.</a:t>
            </a:r>
          </a:p>
        </p:txBody>
      </p:sp>
      <p:sp>
        <p:nvSpPr>
          <p:cNvPr id="15" name="Text Placeholder 14"/>
          <p:cNvSpPr>
            <a:spLocks noGrp="1"/>
          </p:cNvSpPr>
          <p:nvPr>
            <p:ph type="body" sz="quarter" idx="13" hasCustomPrompt="1"/>
          </p:nvPr>
        </p:nvSpPr>
        <p:spPr>
          <a:xfrm>
            <a:off x="466725" y="1692275"/>
            <a:ext cx="3741738" cy="674031"/>
          </a:xfrm>
          <a:prstGeom prst="rect">
            <a:avLst/>
          </a:prstGeom>
        </p:spPr>
        <p:txBody>
          <a:bodyPr lIns="0" tIns="228600" rIns="0" bIns="0">
            <a:spAutoFit/>
          </a:bodyPr>
          <a:lstStyle>
            <a:lvl1pPr marL="0" indent="0">
              <a:buNone/>
              <a:defRPr sz="1600" b="1">
                <a:solidFill>
                  <a:schemeClr val="accent1"/>
                </a:solidFill>
                <a:latin typeface="Roboto Slab" charset="0"/>
                <a:ea typeface="Roboto Slab" charset="0"/>
                <a:cs typeface="Roboto Slab" charset="0"/>
              </a:defRPr>
            </a:lvl1pPr>
          </a:lstStyle>
          <a:p>
            <a:pPr lvl="0"/>
            <a:r>
              <a:rPr lang="en-US" dirty="0"/>
              <a:t>Subtitle goes here — align top of subtitle box with bottom of title box.</a:t>
            </a:r>
          </a:p>
        </p:txBody>
      </p:sp>
      <p:sp>
        <p:nvSpPr>
          <p:cNvPr id="7" name="Content Placeholder 2"/>
          <p:cNvSpPr>
            <a:spLocks noGrp="1"/>
          </p:cNvSpPr>
          <p:nvPr>
            <p:ph idx="14"/>
          </p:nvPr>
        </p:nvSpPr>
        <p:spPr>
          <a:xfrm>
            <a:off x="4773478" y="3137770"/>
            <a:ext cx="6960030" cy="2774515"/>
          </a:xfrm>
          <a:prstGeom prst="rect">
            <a:avLst/>
          </a:prstGeom>
        </p:spPr>
        <p:txBody>
          <a:bodyPr lIns="0" tIns="228600" rIns="0" bIns="0"/>
          <a:lstStyle>
            <a:lvl1pPr marL="285750" indent="-285750">
              <a:buClr>
                <a:schemeClr val="accent2"/>
              </a:buClr>
              <a:buFont typeface="Arial" charset="0"/>
              <a:buChar char="•"/>
              <a:defRPr sz="1600">
                <a:latin typeface="Roboto" charset="0"/>
                <a:ea typeface="Roboto" charset="0"/>
                <a:cs typeface="Roboto" charset="0"/>
              </a:defRPr>
            </a:lvl1pPr>
            <a:lvl2pPr>
              <a:buClr>
                <a:schemeClr val="accent2"/>
              </a:buClr>
              <a:defRPr sz="1600">
                <a:latin typeface="Roboto" charset="0"/>
                <a:ea typeface="Roboto" charset="0"/>
                <a:cs typeface="Roboto" charset="0"/>
              </a:defRPr>
            </a:lvl2pPr>
            <a:lvl3pPr>
              <a:buClr>
                <a:schemeClr val="accent2"/>
              </a:buClr>
              <a:defRPr sz="1600">
                <a:latin typeface="Roboto" charset="0"/>
                <a:ea typeface="Roboto" charset="0"/>
                <a:cs typeface="Roboto" charset="0"/>
              </a:defRPr>
            </a:lvl3pPr>
            <a:lvl4pPr>
              <a:buClr>
                <a:schemeClr val="accent2"/>
              </a:buClr>
              <a:defRPr sz="1600">
                <a:latin typeface="Roboto" charset="0"/>
                <a:ea typeface="Roboto" charset="0"/>
                <a:cs typeface="Roboto" charset="0"/>
              </a:defRPr>
            </a:lvl4pPr>
            <a:lvl5pPr>
              <a:buClr>
                <a:schemeClr val="accent2"/>
              </a:buClr>
              <a:defRPr sz="1600">
                <a:latin typeface="Roboto" charset="0"/>
                <a:ea typeface="Roboto" charset="0"/>
                <a:cs typeface="Roboto"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p:cNvSpPr>
            <a:spLocks noGrp="1"/>
          </p:cNvSpPr>
          <p:nvPr>
            <p:ph idx="15"/>
          </p:nvPr>
        </p:nvSpPr>
        <p:spPr>
          <a:xfrm>
            <a:off x="466611" y="2481943"/>
            <a:ext cx="3741179" cy="3446158"/>
          </a:xfrm>
          <a:prstGeom prst="rect">
            <a:avLst/>
          </a:prstGeom>
        </p:spPr>
        <p:txBody>
          <a:bodyPr lIns="0" tIns="228600" rIns="0" bIns="0"/>
          <a:lstStyle>
            <a:lvl1pPr marL="285750" indent="-285750">
              <a:buClr>
                <a:schemeClr val="accent2"/>
              </a:buClr>
              <a:buFont typeface="Arial" charset="0"/>
              <a:buChar char="•"/>
              <a:defRPr sz="1600">
                <a:latin typeface="Roboto" charset="0"/>
                <a:ea typeface="Roboto" charset="0"/>
                <a:cs typeface="Roboto" charset="0"/>
              </a:defRPr>
            </a:lvl1pPr>
            <a:lvl2pPr>
              <a:buClr>
                <a:schemeClr val="accent2"/>
              </a:buClr>
              <a:defRPr sz="1600">
                <a:latin typeface="Roboto" charset="0"/>
                <a:ea typeface="Roboto" charset="0"/>
                <a:cs typeface="Roboto" charset="0"/>
              </a:defRPr>
            </a:lvl2pPr>
            <a:lvl3pPr>
              <a:buClr>
                <a:schemeClr val="accent2"/>
              </a:buClr>
              <a:defRPr sz="1600">
                <a:latin typeface="Roboto" charset="0"/>
                <a:ea typeface="Roboto" charset="0"/>
                <a:cs typeface="Roboto" charset="0"/>
              </a:defRPr>
            </a:lvl3pPr>
            <a:lvl4pPr>
              <a:buClr>
                <a:schemeClr val="accent2"/>
              </a:buClr>
              <a:defRPr sz="1600">
                <a:latin typeface="Roboto" charset="0"/>
                <a:ea typeface="Roboto" charset="0"/>
                <a:cs typeface="Roboto" charset="0"/>
              </a:defRPr>
            </a:lvl4pPr>
            <a:lvl5pPr>
              <a:buClr>
                <a:schemeClr val="accent2"/>
              </a:buClr>
              <a:defRPr sz="1600">
                <a:latin typeface="Roboto" charset="0"/>
                <a:ea typeface="Roboto" charset="0"/>
                <a:cs typeface="Roboto"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91522073"/>
      </p:ext>
    </p:extLst>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2631883"/>
      </p:ext>
    </p:extLst>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ontentSubtitle">
    <p:spTree>
      <p:nvGrpSpPr>
        <p:cNvPr id="1" name=""/>
        <p:cNvGrpSpPr/>
        <p:nvPr/>
      </p:nvGrpSpPr>
      <p:grpSpPr>
        <a:xfrm>
          <a:off x="0" y="0"/>
          <a:ext cx="0" cy="0"/>
          <a:chOff x="0" y="0"/>
          <a:chExt cx="0" cy="0"/>
        </a:xfrm>
      </p:grpSpPr>
      <p:pic>
        <p:nvPicPr>
          <p:cNvPr id="11" name="Picture 10" descr="FullOpacNew.png"/>
          <p:cNvPicPr>
            <a:picLocks noChangeAspect="1"/>
          </p:cNvPicPr>
          <p:nvPr userDrawn="1"/>
        </p:nvPicPr>
        <p:blipFill rotWithShape="1">
          <a:blip r:embed="rId2">
            <a:extLst>
              <a:ext uri="{28A0092B-C50C-407E-A947-70E740481C1C}">
                <a14:useLocalDpi xmlns:a14="http://schemas.microsoft.com/office/drawing/2010/main" val="0"/>
              </a:ext>
            </a:extLst>
          </a:blip>
          <a:srcRect r="57639"/>
          <a:stretch/>
        </p:blipFill>
        <p:spPr>
          <a:xfrm>
            <a:off x="0" y="0"/>
            <a:ext cx="5164667" cy="6858000"/>
          </a:xfrm>
          <a:prstGeom prst="rect">
            <a:avLst/>
          </a:prstGeom>
        </p:spPr>
      </p:pic>
      <p:sp>
        <p:nvSpPr>
          <p:cNvPr id="17" name="TextBox 16"/>
          <p:cNvSpPr txBox="1"/>
          <p:nvPr userDrawn="1"/>
        </p:nvSpPr>
        <p:spPr>
          <a:xfrm>
            <a:off x="-2083313" y="3024909"/>
            <a:ext cx="1219200" cy="914400"/>
          </a:xfrm>
          <a:prstGeom prst="rect">
            <a:avLst/>
          </a:prstGeom>
          <a:ln>
            <a:noFill/>
          </a:ln>
        </p:spPr>
        <p:txBody>
          <a:bodyPr vert="horz" wrap="none" lIns="91440" tIns="45720" rIns="91440" bIns="45720" rtlCol="0" anchor="t" anchorCtr="0">
            <a:normAutofit/>
          </a:bodyPr>
          <a:lstStyle/>
          <a:p>
            <a:endParaRPr lang="en-US" sz="1400" dirty="0">
              <a:solidFill>
                <a:schemeClr val="tx1">
                  <a:lumMod val="85000"/>
                  <a:lumOff val="15000"/>
                </a:schemeClr>
              </a:solidFill>
            </a:endParaRPr>
          </a:p>
        </p:txBody>
      </p:sp>
      <p:sp>
        <p:nvSpPr>
          <p:cNvPr id="19" name="Content Placeholder 3"/>
          <p:cNvSpPr>
            <a:spLocks noGrp="1"/>
          </p:cNvSpPr>
          <p:nvPr>
            <p:ph sz="half" idx="2"/>
          </p:nvPr>
        </p:nvSpPr>
        <p:spPr>
          <a:xfrm>
            <a:off x="804226" y="2387600"/>
            <a:ext cx="10354841" cy="3644383"/>
          </a:xfrm>
          <a:prstGeom prst="rect">
            <a:avLst/>
          </a:prstGeom>
        </p:spPr>
        <p:txBody>
          <a:bodyPr>
            <a:normAutofit/>
          </a:bodyPr>
          <a:lstStyle>
            <a:lvl1pPr marL="285750" indent="-285750">
              <a:spcBef>
                <a:spcPts val="1600"/>
              </a:spcBef>
              <a:buClr>
                <a:srgbClr val="0065A4"/>
              </a:buClr>
              <a:buSzPct val="80000"/>
              <a:buFont typeface="Lucida Grande"/>
              <a:buChar char="►"/>
              <a:defRPr sz="1600">
                <a:latin typeface="Arial"/>
                <a:cs typeface="Arial"/>
              </a:defRPr>
            </a:lvl1pPr>
            <a:lvl2pPr marL="571500" indent="-279400">
              <a:spcBef>
                <a:spcPts val="1600"/>
              </a:spcBef>
              <a:buClr>
                <a:srgbClr val="0065A4"/>
              </a:buClr>
              <a:buSzPct val="60000"/>
              <a:buFont typeface="Lucida Grande"/>
              <a:buChar char="►"/>
              <a:defRPr sz="1600">
                <a:latin typeface="Arial"/>
                <a:cs typeface="Arial"/>
              </a:defRPr>
            </a:lvl2pPr>
            <a:lvl3pPr marL="800100" indent="-228600">
              <a:spcBef>
                <a:spcPts val="1600"/>
              </a:spcBef>
              <a:buClr>
                <a:srgbClr val="0065A4"/>
              </a:buClr>
              <a:buSzPct val="60000"/>
              <a:buFont typeface="Lucida Grande"/>
              <a:buChar char="►"/>
              <a:defRPr sz="1600">
                <a:latin typeface="Arial"/>
                <a:cs typeface="Arial"/>
              </a:defRPr>
            </a:lvl3pPr>
            <a:lvl4pPr marL="1092200" indent="-292100">
              <a:spcBef>
                <a:spcPts val="1600"/>
              </a:spcBef>
              <a:buClr>
                <a:srgbClr val="0065A4"/>
              </a:buClr>
              <a:buSzPct val="60000"/>
              <a:buFont typeface="Lucida Grande"/>
              <a:buChar char="►"/>
              <a:defRPr sz="1600">
                <a:latin typeface="Arial"/>
                <a:cs typeface="Arial"/>
              </a:defRPr>
            </a:lvl4pPr>
            <a:lvl5pPr marL="1371600" indent="-279400">
              <a:spcBef>
                <a:spcPts val="1600"/>
              </a:spcBef>
              <a:buClr>
                <a:srgbClr val="0065A4"/>
              </a:buClr>
              <a:buSzPct val="60000"/>
              <a:buFont typeface="Lucida Grande"/>
              <a:buChar char="►"/>
              <a:defRPr sz="1600">
                <a:latin typeface="Arial"/>
                <a:cs typeface="Aria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quarter" idx="10"/>
          </p:nvPr>
        </p:nvSpPr>
        <p:spPr>
          <a:xfrm>
            <a:off x="804333" y="1663700"/>
            <a:ext cx="10354733" cy="558800"/>
          </a:xfrm>
          <a:prstGeom prst="rect">
            <a:avLst/>
          </a:prstGeom>
        </p:spPr>
        <p:txBody>
          <a:bodyPr vert="horz" anchor="ctr" anchorCtr="0"/>
          <a:lstStyle>
            <a:lvl1pPr marL="0" indent="0">
              <a:buFontTx/>
              <a:buNone/>
              <a:defRPr sz="2100">
                <a:solidFill>
                  <a:srgbClr val="FF9012"/>
                </a:solidFill>
                <a:latin typeface="Arial"/>
                <a:cs typeface="Aria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pic>
        <p:nvPicPr>
          <p:cNvPr id="12" name="Picture 11" descr="cbnew_blue_CMYK.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54089" y="6231746"/>
            <a:ext cx="2353731" cy="313900"/>
          </a:xfrm>
          <a:prstGeom prst="rect">
            <a:avLst/>
          </a:prstGeom>
        </p:spPr>
      </p:pic>
      <p:cxnSp>
        <p:nvCxnSpPr>
          <p:cNvPr id="15" name="Straight Connector 14"/>
          <p:cNvCxnSpPr/>
          <p:nvPr userDrawn="1"/>
        </p:nvCxnSpPr>
        <p:spPr>
          <a:xfrm>
            <a:off x="804224" y="1646158"/>
            <a:ext cx="10155053"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14" name="Title 1"/>
          <p:cNvSpPr>
            <a:spLocks noGrp="1"/>
          </p:cNvSpPr>
          <p:nvPr>
            <p:ph type="title"/>
          </p:nvPr>
        </p:nvSpPr>
        <p:spPr>
          <a:xfrm>
            <a:off x="804224" y="277681"/>
            <a:ext cx="10354843" cy="1352413"/>
          </a:xfrm>
          <a:prstGeom prst="rect">
            <a:avLst/>
          </a:prstGeom>
          <a:ln>
            <a:noFill/>
          </a:ln>
        </p:spPr>
        <p:txBody>
          <a:bodyPr bIns="182880" anchor="b" anchorCtr="0">
            <a:normAutofit/>
          </a:bodyPr>
          <a:lstStyle>
            <a:lvl1pPr algn="l">
              <a:defRPr sz="3200" b="1">
                <a:solidFill>
                  <a:srgbClr val="0065A4"/>
                </a:solidFill>
                <a:latin typeface="Arial"/>
                <a:cs typeface="Arial"/>
              </a:defRPr>
            </a:lvl1pPr>
          </a:lstStyle>
          <a:p>
            <a:endParaRPr lang="en-US" dirty="0"/>
          </a:p>
        </p:txBody>
      </p:sp>
      <p:sp>
        <p:nvSpPr>
          <p:cNvPr id="18" name="Slide Number Placeholder 6"/>
          <p:cNvSpPr>
            <a:spLocks noGrp="1"/>
          </p:cNvSpPr>
          <p:nvPr>
            <p:ph type="sldNum" sz="quarter" idx="12"/>
          </p:nvPr>
        </p:nvSpPr>
        <p:spPr>
          <a:xfrm>
            <a:off x="804224" y="6218622"/>
            <a:ext cx="2844800" cy="365125"/>
          </a:xfrm>
          <a:prstGeom prst="rect">
            <a:avLst/>
          </a:prstGeom>
        </p:spPr>
        <p:txBody>
          <a:bodyPr anchor="b" anchorCtr="0"/>
          <a:lstStyle>
            <a:lvl1pPr>
              <a:defRPr sz="1200">
                <a:solidFill>
                  <a:srgbClr val="0065A4"/>
                </a:solidFill>
                <a:latin typeface="Arial"/>
              </a:defRPr>
            </a:lvl1pPr>
          </a:lstStyle>
          <a:p>
            <a:fld id="{DF625FB1-CAA2-1745-BF48-B99B069FDFDF}" type="slidenum">
              <a:rPr lang="en-US" smtClean="0"/>
              <a:pPr/>
              <a:t>‹#›</a:t>
            </a:fld>
            <a:endParaRPr lang="en-US" dirty="0"/>
          </a:p>
        </p:txBody>
      </p:sp>
    </p:spTree>
    <p:extLst>
      <p:ext uri="{BB962C8B-B14F-4D97-AF65-F5344CB8AC3E}">
        <p14:creationId xmlns:p14="http://schemas.microsoft.com/office/powerpoint/2010/main" val="28512055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ontentTitle">
    <p:spTree>
      <p:nvGrpSpPr>
        <p:cNvPr id="1" name=""/>
        <p:cNvGrpSpPr/>
        <p:nvPr/>
      </p:nvGrpSpPr>
      <p:grpSpPr>
        <a:xfrm>
          <a:off x="0" y="0"/>
          <a:ext cx="0" cy="0"/>
          <a:chOff x="0" y="0"/>
          <a:chExt cx="0" cy="0"/>
        </a:xfrm>
      </p:grpSpPr>
      <p:pic>
        <p:nvPicPr>
          <p:cNvPr id="5" name="Picture 4" descr="FullOpacNew.png"/>
          <p:cNvPicPr>
            <a:picLocks noChangeAspect="1"/>
          </p:cNvPicPr>
          <p:nvPr userDrawn="1"/>
        </p:nvPicPr>
        <p:blipFill rotWithShape="1">
          <a:blip r:embed="rId2">
            <a:extLst>
              <a:ext uri="{28A0092B-C50C-407E-A947-70E740481C1C}">
                <a14:useLocalDpi xmlns:a14="http://schemas.microsoft.com/office/drawing/2010/main" val="0"/>
              </a:ext>
            </a:extLst>
          </a:blip>
          <a:srcRect r="57639"/>
          <a:stretch/>
        </p:blipFill>
        <p:spPr>
          <a:xfrm>
            <a:off x="0" y="0"/>
            <a:ext cx="5164667" cy="6858000"/>
          </a:xfrm>
          <a:prstGeom prst="rect">
            <a:avLst/>
          </a:prstGeom>
        </p:spPr>
      </p:pic>
      <p:sp>
        <p:nvSpPr>
          <p:cNvPr id="19" name="Content Placeholder 3"/>
          <p:cNvSpPr>
            <a:spLocks noGrp="1"/>
          </p:cNvSpPr>
          <p:nvPr>
            <p:ph sz="half" idx="2"/>
          </p:nvPr>
        </p:nvSpPr>
        <p:spPr>
          <a:xfrm>
            <a:off x="804226" y="1939568"/>
            <a:ext cx="10354841" cy="4132946"/>
          </a:xfrm>
          <a:prstGeom prst="rect">
            <a:avLst/>
          </a:prstGeom>
        </p:spPr>
        <p:txBody>
          <a:bodyPr>
            <a:normAutofit/>
          </a:bodyPr>
          <a:lstStyle>
            <a:lvl1pPr marL="285750" indent="-285750">
              <a:spcBef>
                <a:spcPts val="1600"/>
              </a:spcBef>
              <a:buClr>
                <a:srgbClr val="0065A4"/>
              </a:buClr>
              <a:buSzPct val="80000"/>
              <a:buFont typeface="Lucida Grande"/>
              <a:buChar char="►"/>
              <a:defRPr sz="1600">
                <a:latin typeface="Arial"/>
                <a:cs typeface="Arial"/>
              </a:defRPr>
            </a:lvl1pPr>
            <a:lvl2pPr marL="571500" indent="-279400">
              <a:spcBef>
                <a:spcPts val="1600"/>
              </a:spcBef>
              <a:buClr>
                <a:srgbClr val="0065A4"/>
              </a:buClr>
              <a:buSzPct val="60000"/>
              <a:buFont typeface="Lucida Grande"/>
              <a:buChar char="►"/>
              <a:defRPr sz="1600">
                <a:latin typeface="Arial"/>
                <a:cs typeface="Arial"/>
              </a:defRPr>
            </a:lvl2pPr>
            <a:lvl3pPr marL="800100" indent="-228600">
              <a:spcBef>
                <a:spcPts val="1600"/>
              </a:spcBef>
              <a:buClr>
                <a:srgbClr val="0065A4"/>
              </a:buClr>
              <a:buSzPct val="60000"/>
              <a:buFont typeface="Lucida Grande"/>
              <a:buChar char="►"/>
              <a:defRPr sz="1600">
                <a:latin typeface="Arial"/>
                <a:cs typeface="Arial"/>
              </a:defRPr>
            </a:lvl3pPr>
            <a:lvl4pPr marL="1092200" indent="-292100">
              <a:spcBef>
                <a:spcPts val="1600"/>
              </a:spcBef>
              <a:buClr>
                <a:srgbClr val="0065A4"/>
              </a:buClr>
              <a:buSzPct val="60000"/>
              <a:buFont typeface="Lucida Grande"/>
              <a:buChar char="►"/>
              <a:defRPr sz="1600">
                <a:latin typeface="Arial"/>
                <a:cs typeface="Arial"/>
              </a:defRPr>
            </a:lvl4pPr>
            <a:lvl5pPr marL="1371600" indent="-279400">
              <a:spcBef>
                <a:spcPts val="1600"/>
              </a:spcBef>
              <a:buClr>
                <a:srgbClr val="0065A4"/>
              </a:buClr>
              <a:buSzPct val="60000"/>
              <a:buFont typeface="Lucida Grande"/>
              <a:buChar char="►"/>
              <a:defRPr sz="1600">
                <a:latin typeface="Arial"/>
                <a:cs typeface="Aria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2" name="Picture 21" descr="cbnew_blue_CMYK.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54089" y="6231746"/>
            <a:ext cx="2353731" cy="313900"/>
          </a:xfrm>
          <a:prstGeom prst="rect">
            <a:avLst/>
          </a:prstGeom>
        </p:spPr>
      </p:pic>
      <p:sp>
        <p:nvSpPr>
          <p:cNvPr id="28" name="Slide Number Placeholder 6"/>
          <p:cNvSpPr>
            <a:spLocks noGrp="1"/>
          </p:cNvSpPr>
          <p:nvPr>
            <p:ph type="sldNum" sz="quarter" idx="12"/>
          </p:nvPr>
        </p:nvSpPr>
        <p:spPr>
          <a:xfrm>
            <a:off x="804224" y="6218622"/>
            <a:ext cx="2844800" cy="365125"/>
          </a:xfrm>
          <a:prstGeom prst="rect">
            <a:avLst/>
          </a:prstGeom>
        </p:spPr>
        <p:txBody>
          <a:bodyPr anchor="b" anchorCtr="0"/>
          <a:lstStyle>
            <a:lvl1pPr>
              <a:defRPr sz="1200">
                <a:solidFill>
                  <a:srgbClr val="0065A4"/>
                </a:solidFill>
                <a:latin typeface="Arial"/>
              </a:defRPr>
            </a:lvl1pPr>
          </a:lstStyle>
          <a:p>
            <a:fld id="{DF625FB1-CAA2-1745-BF48-B99B069FDFDF}" type="slidenum">
              <a:rPr lang="en-US" smtClean="0"/>
              <a:pPr/>
              <a:t>‹#›</a:t>
            </a:fld>
            <a:endParaRPr lang="en-US" dirty="0"/>
          </a:p>
        </p:txBody>
      </p:sp>
      <p:sp>
        <p:nvSpPr>
          <p:cNvPr id="9" name="Title 1"/>
          <p:cNvSpPr>
            <a:spLocks noGrp="1"/>
          </p:cNvSpPr>
          <p:nvPr>
            <p:ph type="title"/>
          </p:nvPr>
        </p:nvSpPr>
        <p:spPr>
          <a:xfrm>
            <a:off x="804224" y="277681"/>
            <a:ext cx="10354843" cy="1352413"/>
          </a:xfrm>
          <a:prstGeom prst="rect">
            <a:avLst/>
          </a:prstGeom>
          <a:ln>
            <a:noFill/>
          </a:ln>
        </p:spPr>
        <p:txBody>
          <a:bodyPr bIns="182880" anchor="b" anchorCtr="0">
            <a:normAutofit/>
          </a:bodyPr>
          <a:lstStyle>
            <a:lvl1pPr algn="l">
              <a:defRPr sz="3200" b="1">
                <a:solidFill>
                  <a:srgbClr val="0065A4"/>
                </a:solidFill>
                <a:latin typeface="Arial"/>
                <a:cs typeface="Arial"/>
              </a:defRPr>
            </a:lvl1pPr>
          </a:lstStyle>
          <a:p>
            <a:endParaRPr lang="en-US" dirty="0"/>
          </a:p>
        </p:txBody>
      </p:sp>
      <p:cxnSp>
        <p:nvCxnSpPr>
          <p:cNvPr id="4" name="Straight Connector 3"/>
          <p:cNvCxnSpPr/>
          <p:nvPr userDrawn="1"/>
        </p:nvCxnSpPr>
        <p:spPr>
          <a:xfrm>
            <a:off x="804224" y="1646158"/>
            <a:ext cx="10155053" cy="0"/>
          </a:xfrm>
          <a:prstGeom prst="line">
            <a:avLst/>
          </a:prstGeom>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27632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Picture with Caption">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4876800" y="6492876"/>
            <a:ext cx="2844800" cy="365125"/>
          </a:xfrm>
          <a:prstGeom prst="rect">
            <a:avLst/>
          </a:prstGeom>
        </p:spPr>
        <p:txBody>
          <a:bodyPr/>
          <a:lstStyle>
            <a:lvl1pPr>
              <a:defRPr/>
            </a:lvl1pPr>
          </a:lstStyle>
          <a:p>
            <a:pPr>
              <a:defRPr/>
            </a:pPr>
            <a:fld id="{232ABDE9-36AB-4EA4-A9E7-571089F53EE2}"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7314704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60400" y="333375"/>
            <a:ext cx="10566400" cy="639763"/>
          </a:xfrm>
          <a:prstGeom prst="rect">
            <a:avLst/>
          </a:prstGeom>
        </p:spPr>
        <p:txBody>
          <a:bodyPr/>
          <a:lstStyle/>
          <a:p>
            <a:r>
              <a:rPr lang="en-US"/>
              <a:t>Click to edit Master title style</a:t>
            </a:r>
          </a:p>
        </p:txBody>
      </p:sp>
      <p:sp>
        <p:nvSpPr>
          <p:cNvPr id="3" name="Chart Placeholder 2"/>
          <p:cNvSpPr>
            <a:spLocks noGrp="1"/>
          </p:cNvSpPr>
          <p:nvPr>
            <p:ph type="chart" idx="1"/>
          </p:nvPr>
        </p:nvSpPr>
        <p:spPr>
          <a:xfrm>
            <a:off x="660400" y="1019175"/>
            <a:ext cx="10871200" cy="5102226"/>
          </a:xfrm>
          <a:prstGeom prst="rect">
            <a:avLst/>
          </a:prstGeom>
        </p:spPr>
        <p:txBody>
          <a:bodyPr/>
          <a:lstStyle/>
          <a:p>
            <a:endParaRPr lang="en-US" dirty="0"/>
          </a:p>
        </p:txBody>
      </p:sp>
      <p:sp>
        <p:nvSpPr>
          <p:cNvPr id="4" name="Slide Number Placeholder 3"/>
          <p:cNvSpPr>
            <a:spLocks noGrp="1"/>
          </p:cNvSpPr>
          <p:nvPr>
            <p:ph type="sldNum" sz="quarter" idx="10"/>
          </p:nvPr>
        </p:nvSpPr>
        <p:spPr>
          <a:xfrm>
            <a:off x="10941051" y="6465930"/>
            <a:ext cx="632883" cy="241300"/>
          </a:xfrm>
          <a:prstGeom prst="rect">
            <a:avLst/>
          </a:prstGeom>
        </p:spPr>
        <p:txBody>
          <a:bodyPr/>
          <a:lstStyle/>
          <a:p>
            <a:pPr fontAlgn="base">
              <a:spcBef>
                <a:spcPct val="0"/>
              </a:spcBef>
              <a:spcAft>
                <a:spcPct val="0"/>
              </a:spcAft>
              <a:defRPr/>
            </a:pPr>
            <a:fld id="{32126B37-FE68-EA48-ADE8-64B29A53A5F4}" type="slidenum">
              <a:rPr lang="en-US" smtClean="0">
                <a:solidFill>
                  <a:srgbClr val="7E8B7A"/>
                </a:solidFill>
                <a:ea typeface="ＭＳ Ｐゴシック" charset="0"/>
              </a:rPr>
              <a:pPr fontAlgn="base">
                <a:spcBef>
                  <a:spcPct val="0"/>
                </a:spcBef>
                <a:spcAft>
                  <a:spcPct val="0"/>
                </a:spcAft>
                <a:defRPr/>
              </a:pPr>
              <a:t>‹#›</a:t>
            </a:fld>
            <a:endParaRPr lang="en-US" dirty="0">
              <a:solidFill>
                <a:srgbClr val="7E8B7A"/>
              </a:solidFill>
              <a:ea typeface="ＭＳ Ｐゴシック" charset="0"/>
            </a:endParaRPr>
          </a:p>
        </p:txBody>
      </p:sp>
    </p:spTree>
    <p:extLst>
      <p:ext uri="{BB962C8B-B14F-4D97-AF65-F5344CB8AC3E}">
        <p14:creationId xmlns:p14="http://schemas.microsoft.com/office/powerpoint/2010/main" val="1553572724"/>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ContentSubtitleTwoLines">
    <p:spTree>
      <p:nvGrpSpPr>
        <p:cNvPr id="1" name=""/>
        <p:cNvGrpSpPr/>
        <p:nvPr/>
      </p:nvGrpSpPr>
      <p:grpSpPr>
        <a:xfrm>
          <a:off x="0" y="0"/>
          <a:ext cx="0" cy="0"/>
          <a:chOff x="0" y="0"/>
          <a:chExt cx="0" cy="0"/>
        </a:xfrm>
      </p:grpSpPr>
      <p:pic>
        <p:nvPicPr>
          <p:cNvPr id="11" name="Picture 10" descr="FullOpacNew.png"/>
          <p:cNvPicPr>
            <a:picLocks noChangeAspect="1"/>
          </p:cNvPicPr>
          <p:nvPr userDrawn="1"/>
        </p:nvPicPr>
        <p:blipFill rotWithShape="1">
          <a:blip r:embed="rId2">
            <a:extLst>
              <a:ext uri="{28A0092B-C50C-407E-A947-70E740481C1C}">
                <a14:useLocalDpi xmlns:a14="http://schemas.microsoft.com/office/drawing/2010/main" val="0"/>
              </a:ext>
            </a:extLst>
          </a:blip>
          <a:srcRect r="57639"/>
          <a:stretch/>
        </p:blipFill>
        <p:spPr>
          <a:xfrm>
            <a:off x="0" y="0"/>
            <a:ext cx="5164667" cy="6858000"/>
          </a:xfrm>
          <a:prstGeom prst="rect">
            <a:avLst/>
          </a:prstGeom>
        </p:spPr>
      </p:pic>
      <p:sp>
        <p:nvSpPr>
          <p:cNvPr id="17" name="TextBox 16"/>
          <p:cNvSpPr txBox="1"/>
          <p:nvPr userDrawn="1"/>
        </p:nvSpPr>
        <p:spPr>
          <a:xfrm>
            <a:off x="-2083313" y="3024909"/>
            <a:ext cx="1219200" cy="914400"/>
          </a:xfrm>
          <a:prstGeom prst="rect">
            <a:avLst/>
          </a:prstGeom>
          <a:ln>
            <a:noFill/>
          </a:ln>
        </p:spPr>
        <p:txBody>
          <a:bodyPr vert="horz" wrap="none" lIns="91440" tIns="45720" rIns="91440" bIns="45720" rtlCol="0" anchor="t" anchorCtr="0">
            <a:normAutofit/>
          </a:bodyPr>
          <a:lstStyle/>
          <a:p>
            <a:endParaRPr lang="en-US" sz="1400" dirty="0">
              <a:solidFill>
                <a:schemeClr val="tx1">
                  <a:lumMod val="85000"/>
                  <a:lumOff val="15000"/>
                </a:schemeClr>
              </a:solidFill>
            </a:endParaRPr>
          </a:p>
        </p:txBody>
      </p:sp>
      <p:sp>
        <p:nvSpPr>
          <p:cNvPr id="19" name="Content Placeholder 3"/>
          <p:cNvSpPr>
            <a:spLocks noGrp="1"/>
          </p:cNvSpPr>
          <p:nvPr>
            <p:ph sz="half" idx="2"/>
          </p:nvPr>
        </p:nvSpPr>
        <p:spPr>
          <a:xfrm>
            <a:off x="804226" y="2628900"/>
            <a:ext cx="10354841" cy="3403083"/>
          </a:xfrm>
          <a:prstGeom prst="rect">
            <a:avLst/>
          </a:prstGeom>
        </p:spPr>
        <p:txBody>
          <a:bodyPr>
            <a:normAutofit/>
          </a:bodyPr>
          <a:lstStyle>
            <a:lvl1pPr marL="285750" indent="-285750">
              <a:spcBef>
                <a:spcPts val="1600"/>
              </a:spcBef>
              <a:buClr>
                <a:srgbClr val="0065A4"/>
              </a:buClr>
              <a:buSzPct val="80000"/>
              <a:buFont typeface="Lucida Grande"/>
              <a:buChar char="►"/>
              <a:defRPr sz="1600">
                <a:latin typeface="Arial"/>
                <a:cs typeface="Arial"/>
              </a:defRPr>
            </a:lvl1pPr>
            <a:lvl2pPr marL="571500" indent="-279400">
              <a:spcBef>
                <a:spcPts val="1600"/>
              </a:spcBef>
              <a:buClr>
                <a:srgbClr val="0065A4"/>
              </a:buClr>
              <a:buSzPct val="60000"/>
              <a:buFont typeface="Lucida Grande"/>
              <a:buChar char="►"/>
              <a:defRPr sz="1600">
                <a:latin typeface="Arial"/>
                <a:cs typeface="Arial"/>
              </a:defRPr>
            </a:lvl2pPr>
            <a:lvl3pPr marL="800100" indent="-228600">
              <a:spcBef>
                <a:spcPts val="1600"/>
              </a:spcBef>
              <a:buClr>
                <a:srgbClr val="0065A4"/>
              </a:buClr>
              <a:buSzPct val="60000"/>
              <a:buFont typeface="Lucida Grande"/>
              <a:buChar char="►"/>
              <a:defRPr sz="1600">
                <a:latin typeface="Arial"/>
                <a:cs typeface="Arial"/>
              </a:defRPr>
            </a:lvl3pPr>
            <a:lvl4pPr marL="1092200" indent="-292100">
              <a:spcBef>
                <a:spcPts val="1600"/>
              </a:spcBef>
              <a:buClr>
                <a:srgbClr val="0065A4"/>
              </a:buClr>
              <a:buSzPct val="60000"/>
              <a:buFont typeface="Lucida Grande"/>
              <a:buChar char="►"/>
              <a:defRPr sz="1600">
                <a:latin typeface="Arial"/>
                <a:cs typeface="Arial"/>
              </a:defRPr>
            </a:lvl4pPr>
            <a:lvl5pPr marL="1371600" indent="-279400">
              <a:spcBef>
                <a:spcPts val="1600"/>
              </a:spcBef>
              <a:buClr>
                <a:srgbClr val="0065A4"/>
              </a:buClr>
              <a:buSzPct val="60000"/>
              <a:buFont typeface="Lucida Grande"/>
              <a:buChar char="►"/>
              <a:defRPr sz="1600">
                <a:latin typeface="Arial"/>
                <a:cs typeface="Aria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5" name="Picture 14" descr="cbnew_blue_CMYK.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54089" y="6231746"/>
            <a:ext cx="2353731" cy="313900"/>
          </a:xfrm>
          <a:prstGeom prst="rect">
            <a:avLst/>
          </a:prstGeom>
        </p:spPr>
      </p:pic>
      <p:cxnSp>
        <p:nvCxnSpPr>
          <p:cNvPr id="20" name="Straight Connector 19"/>
          <p:cNvCxnSpPr/>
          <p:nvPr userDrawn="1"/>
        </p:nvCxnSpPr>
        <p:spPr>
          <a:xfrm>
            <a:off x="804224" y="1646158"/>
            <a:ext cx="10155053"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24" name="Text Placeholder 3"/>
          <p:cNvSpPr>
            <a:spLocks noGrp="1"/>
          </p:cNvSpPr>
          <p:nvPr>
            <p:ph type="body" sz="quarter" idx="10"/>
          </p:nvPr>
        </p:nvSpPr>
        <p:spPr>
          <a:xfrm>
            <a:off x="804333" y="1718688"/>
            <a:ext cx="10354733" cy="825500"/>
          </a:xfrm>
          <a:prstGeom prst="rect">
            <a:avLst/>
          </a:prstGeom>
        </p:spPr>
        <p:txBody>
          <a:bodyPr vert="horz" anchor="ctr" anchorCtr="0"/>
          <a:lstStyle>
            <a:lvl1pPr marL="0" indent="0">
              <a:buFontTx/>
              <a:buNone/>
              <a:defRPr sz="2100">
                <a:solidFill>
                  <a:srgbClr val="FF9012"/>
                </a:solidFill>
                <a:latin typeface="Arial"/>
                <a:cs typeface="Aria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a:p>
            <a:pPr lvl="0"/>
            <a:r>
              <a:rPr lang="en-US" dirty="0"/>
              <a:t>2 lines</a:t>
            </a:r>
          </a:p>
        </p:txBody>
      </p:sp>
      <p:sp>
        <p:nvSpPr>
          <p:cNvPr id="12" name="Title 1"/>
          <p:cNvSpPr>
            <a:spLocks noGrp="1"/>
          </p:cNvSpPr>
          <p:nvPr>
            <p:ph type="title"/>
          </p:nvPr>
        </p:nvSpPr>
        <p:spPr>
          <a:xfrm>
            <a:off x="804224" y="277681"/>
            <a:ext cx="10354843" cy="1352413"/>
          </a:xfrm>
          <a:prstGeom prst="rect">
            <a:avLst/>
          </a:prstGeom>
          <a:ln>
            <a:noFill/>
          </a:ln>
        </p:spPr>
        <p:txBody>
          <a:bodyPr bIns="182880" anchor="b" anchorCtr="0">
            <a:normAutofit/>
          </a:bodyPr>
          <a:lstStyle>
            <a:lvl1pPr algn="l">
              <a:defRPr sz="3200" b="1">
                <a:solidFill>
                  <a:srgbClr val="0065A4"/>
                </a:solidFill>
                <a:latin typeface="Arial"/>
                <a:cs typeface="Arial"/>
              </a:defRPr>
            </a:lvl1pPr>
          </a:lstStyle>
          <a:p>
            <a:endParaRPr lang="en-US" dirty="0"/>
          </a:p>
        </p:txBody>
      </p:sp>
      <p:sp>
        <p:nvSpPr>
          <p:cNvPr id="14" name="Slide Number Placeholder 6"/>
          <p:cNvSpPr>
            <a:spLocks noGrp="1"/>
          </p:cNvSpPr>
          <p:nvPr>
            <p:ph type="sldNum" sz="quarter" idx="12"/>
          </p:nvPr>
        </p:nvSpPr>
        <p:spPr>
          <a:xfrm>
            <a:off x="804224" y="6218622"/>
            <a:ext cx="2844800" cy="365125"/>
          </a:xfrm>
          <a:prstGeom prst="rect">
            <a:avLst/>
          </a:prstGeom>
        </p:spPr>
        <p:txBody>
          <a:bodyPr anchor="b" anchorCtr="0"/>
          <a:lstStyle>
            <a:lvl1pPr>
              <a:defRPr sz="1200">
                <a:solidFill>
                  <a:srgbClr val="0065A4"/>
                </a:solidFill>
                <a:latin typeface="Arial"/>
              </a:defRPr>
            </a:lvl1pPr>
          </a:lstStyle>
          <a:p>
            <a:fld id="{DF625FB1-CAA2-1745-BF48-B99B069FDFDF}" type="slidenum">
              <a:rPr lang="en-US" smtClean="0"/>
              <a:pPr/>
              <a:t>‹#›</a:t>
            </a:fld>
            <a:endParaRPr lang="en-US" dirty="0"/>
          </a:p>
        </p:txBody>
      </p:sp>
    </p:spTree>
    <p:extLst>
      <p:ext uri="{BB962C8B-B14F-4D97-AF65-F5344CB8AC3E}">
        <p14:creationId xmlns:p14="http://schemas.microsoft.com/office/powerpoint/2010/main" val="8119274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 Content Slide - Paragraph">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C1E9C267-FC72-D447-BF05-09A3351C68CB}" type="slidenum">
              <a:rPr lang="en-US" smtClean="0"/>
              <a:t>‹#›</a:t>
            </a:fld>
            <a:endParaRPr lang="en-US" dirty="0"/>
          </a:p>
        </p:txBody>
      </p:sp>
      <p:sp>
        <p:nvSpPr>
          <p:cNvPr id="7" name="Text Placeholder 14"/>
          <p:cNvSpPr>
            <a:spLocks noGrp="1"/>
          </p:cNvSpPr>
          <p:nvPr>
            <p:ph type="body" sz="quarter" idx="13" hasCustomPrompt="1"/>
          </p:nvPr>
        </p:nvSpPr>
        <p:spPr>
          <a:xfrm>
            <a:off x="466725" y="1149061"/>
            <a:ext cx="8704734" cy="477054"/>
          </a:xfrm>
          <a:prstGeom prst="rect">
            <a:avLst/>
          </a:prstGeom>
          <a:noFill/>
        </p:spPr>
        <p:txBody>
          <a:bodyPr wrap="square" lIns="0" tIns="228600" rIns="0" bIns="0">
            <a:spAutoFit/>
          </a:bodyPr>
          <a:lstStyle>
            <a:lvl1pPr marL="0" indent="0">
              <a:buNone/>
              <a:defRPr sz="1600" b="1">
                <a:solidFill>
                  <a:srgbClr val="009CDE"/>
                </a:solidFill>
                <a:latin typeface="Roboto Slab" charset="0"/>
                <a:ea typeface="Roboto Slab" charset="0"/>
                <a:cs typeface="Roboto Slab" charset="0"/>
              </a:defRPr>
            </a:lvl1pPr>
          </a:lstStyle>
          <a:p>
            <a:pPr lvl="0"/>
            <a:r>
              <a:rPr lang="en-US" dirty="0"/>
              <a:t>Subtitle goes here — align top of subtitle box with bottom of title box. </a:t>
            </a:r>
          </a:p>
        </p:txBody>
      </p:sp>
      <p:sp>
        <p:nvSpPr>
          <p:cNvPr id="8" name="Content Placeholder 2"/>
          <p:cNvSpPr>
            <a:spLocks noGrp="1"/>
          </p:cNvSpPr>
          <p:nvPr>
            <p:ph idx="14" hasCustomPrompt="1"/>
          </p:nvPr>
        </p:nvSpPr>
        <p:spPr>
          <a:xfrm>
            <a:off x="466725" y="1917290"/>
            <a:ext cx="4884018" cy="4185943"/>
          </a:xfrm>
          <a:prstGeom prst="rect">
            <a:avLst/>
          </a:prstGeom>
        </p:spPr>
        <p:txBody>
          <a:bodyPr lIns="0" tIns="228600" rIns="0" bIns="0"/>
          <a:lstStyle>
            <a:lvl1pPr marL="0" indent="0">
              <a:lnSpc>
                <a:spcPct val="100000"/>
              </a:lnSpc>
              <a:buClr>
                <a:schemeClr val="accent2"/>
              </a:buClr>
              <a:buFont typeface="Arial" charset="0"/>
              <a:buNone/>
              <a:defRPr sz="1600" baseline="0">
                <a:solidFill>
                  <a:srgbClr val="009CDE"/>
                </a:solidFill>
                <a:latin typeface="Roboto" charset="0"/>
                <a:ea typeface="Roboto" charset="0"/>
                <a:cs typeface="Roboto" charset="0"/>
              </a:defRPr>
            </a:lvl1pPr>
            <a:lvl2pPr marL="457200" indent="0">
              <a:buClr>
                <a:schemeClr val="accent2"/>
              </a:buClr>
              <a:buNone/>
              <a:defRPr sz="1600">
                <a:latin typeface="Roboto" charset="0"/>
                <a:ea typeface="Roboto" charset="0"/>
                <a:cs typeface="Roboto" charset="0"/>
              </a:defRPr>
            </a:lvl2pPr>
            <a:lvl3pPr marL="914400" indent="0">
              <a:buClr>
                <a:schemeClr val="accent2"/>
              </a:buClr>
              <a:buNone/>
              <a:defRPr sz="1600">
                <a:latin typeface="Roboto" charset="0"/>
                <a:ea typeface="Roboto" charset="0"/>
                <a:cs typeface="Roboto" charset="0"/>
              </a:defRPr>
            </a:lvl3pPr>
            <a:lvl4pPr marL="1371600" indent="0">
              <a:buClr>
                <a:schemeClr val="accent2"/>
              </a:buClr>
              <a:buNone/>
              <a:defRPr sz="1600">
                <a:latin typeface="Roboto" charset="0"/>
                <a:ea typeface="Roboto" charset="0"/>
                <a:cs typeface="Roboto" charset="0"/>
              </a:defRPr>
            </a:lvl4pPr>
            <a:lvl5pPr marL="1828800" indent="0">
              <a:buClr>
                <a:schemeClr val="accent2"/>
              </a:buClr>
              <a:buNone/>
              <a:defRPr sz="1600">
                <a:latin typeface="Roboto" charset="0"/>
                <a:ea typeface="Roboto" charset="0"/>
                <a:cs typeface="Roboto" charset="0"/>
              </a:defRPr>
            </a:lvl5pPr>
          </a:lstStyle>
          <a:p>
            <a:pPr lvl="0"/>
            <a:r>
              <a:rPr lang="en-US" dirty="0"/>
              <a:t>Paragraph describing content to the right. </a:t>
            </a:r>
          </a:p>
        </p:txBody>
      </p:sp>
      <p:sp>
        <p:nvSpPr>
          <p:cNvPr id="9" name="Content Placeholder 2"/>
          <p:cNvSpPr>
            <a:spLocks noGrp="1"/>
          </p:cNvSpPr>
          <p:nvPr>
            <p:ph idx="15"/>
          </p:nvPr>
        </p:nvSpPr>
        <p:spPr>
          <a:xfrm>
            <a:off x="5636830" y="1917290"/>
            <a:ext cx="6096678" cy="4185943"/>
          </a:xfrm>
          <a:prstGeom prst="rect">
            <a:avLst/>
          </a:prstGeom>
        </p:spPr>
        <p:txBody>
          <a:bodyPr lIns="0" tIns="228600" rIns="0" bIns="0"/>
          <a:lstStyle>
            <a:lvl1pPr marL="285750" indent="-285750">
              <a:buClr>
                <a:srgbClr val="009CDE"/>
              </a:buClr>
              <a:buFont typeface="Arial" charset="0"/>
              <a:buChar char="•"/>
              <a:defRPr sz="1600">
                <a:latin typeface="Roboto" charset="0"/>
                <a:ea typeface="Roboto" charset="0"/>
                <a:cs typeface="Roboto" charset="0"/>
              </a:defRPr>
            </a:lvl1pPr>
            <a:lvl2pPr>
              <a:buClr>
                <a:schemeClr val="accent2"/>
              </a:buClr>
              <a:defRPr sz="1600">
                <a:latin typeface="Roboto" charset="0"/>
                <a:ea typeface="Roboto" charset="0"/>
                <a:cs typeface="Roboto" charset="0"/>
              </a:defRPr>
            </a:lvl2pPr>
            <a:lvl3pPr>
              <a:buClr>
                <a:schemeClr val="accent2"/>
              </a:buClr>
              <a:defRPr sz="1600">
                <a:latin typeface="Roboto" charset="0"/>
                <a:ea typeface="Roboto" charset="0"/>
                <a:cs typeface="Roboto" charset="0"/>
              </a:defRPr>
            </a:lvl3pPr>
            <a:lvl4pPr>
              <a:buClr>
                <a:schemeClr val="accent2"/>
              </a:buClr>
              <a:defRPr sz="1600">
                <a:latin typeface="Roboto" charset="0"/>
                <a:ea typeface="Roboto" charset="0"/>
                <a:cs typeface="Roboto" charset="0"/>
              </a:defRPr>
            </a:lvl4pPr>
            <a:lvl5pPr>
              <a:buClr>
                <a:schemeClr val="accent2"/>
              </a:buClr>
              <a:defRPr sz="1600">
                <a:latin typeface="Roboto" charset="0"/>
                <a:ea typeface="Roboto" charset="0"/>
                <a:cs typeface="Roboto" charset="0"/>
              </a:defRPr>
            </a:lvl5pPr>
          </a:lstStyle>
          <a:p>
            <a:pPr lvl="0"/>
            <a:r>
              <a:rPr lang="en-US"/>
              <a:t>Click to edit Master text styles</a:t>
            </a:r>
          </a:p>
        </p:txBody>
      </p:sp>
      <p:sp>
        <p:nvSpPr>
          <p:cNvPr id="10" name="Text Placeholder 23"/>
          <p:cNvSpPr>
            <a:spLocks noGrp="1"/>
          </p:cNvSpPr>
          <p:nvPr>
            <p:ph type="body" sz="quarter" idx="16" hasCustomPrompt="1"/>
          </p:nvPr>
        </p:nvSpPr>
        <p:spPr>
          <a:xfrm>
            <a:off x="466725" y="646979"/>
            <a:ext cx="7697872" cy="494764"/>
          </a:xfrm>
          <a:prstGeom prst="rect">
            <a:avLst/>
          </a:prstGeom>
        </p:spPr>
        <p:txBody>
          <a:bodyPr vert="horz" lIns="0" tIns="0" rIns="0" bIns="0" anchor="t"/>
          <a:lstStyle>
            <a:lvl1pPr marL="0" indent="0">
              <a:buNone/>
              <a:defRPr sz="3600" baseline="0">
                <a:latin typeface="Roboto Slab Regular"/>
                <a:cs typeface="Roboto Slab Regular"/>
              </a:defRPr>
            </a:lvl1pPr>
          </a:lstStyle>
          <a:p>
            <a:pPr lvl="0"/>
            <a:r>
              <a:rPr lang="en-US" dirty="0"/>
              <a:t>Title of slide goes here.</a:t>
            </a:r>
          </a:p>
        </p:txBody>
      </p:sp>
    </p:spTree>
    <p:extLst>
      <p:ext uri="{BB962C8B-B14F-4D97-AF65-F5344CB8AC3E}">
        <p14:creationId xmlns:p14="http://schemas.microsoft.com/office/powerpoint/2010/main" val="891860827"/>
      </p:ext>
    </p:extLst>
  </p:cSld>
  <p:clrMapOvr>
    <a:masterClrMapping/>
  </p:clrMapOvr>
  <p:transition spd="slow">
    <p:push dir="u"/>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 Content Slide - Lis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C1E9C267-FC72-D447-BF05-09A3351C68CB}" type="slidenum">
              <a:rPr lang="en-US" smtClean="0"/>
              <a:t>‹#›</a:t>
            </a:fld>
            <a:endParaRPr lang="en-US" dirty="0"/>
          </a:p>
        </p:txBody>
      </p:sp>
      <p:sp>
        <p:nvSpPr>
          <p:cNvPr id="4" name="Text Placeholder 14"/>
          <p:cNvSpPr>
            <a:spLocks noGrp="1"/>
          </p:cNvSpPr>
          <p:nvPr>
            <p:ph type="body" sz="quarter" idx="13" hasCustomPrompt="1"/>
          </p:nvPr>
        </p:nvSpPr>
        <p:spPr>
          <a:xfrm>
            <a:off x="466725" y="1149937"/>
            <a:ext cx="8704734" cy="477054"/>
          </a:xfrm>
          <a:prstGeom prst="rect">
            <a:avLst/>
          </a:prstGeom>
        </p:spPr>
        <p:txBody>
          <a:bodyPr wrap="square" lIns="0" tIns="228600" rIns="0" bIns="0">
            <a:spAutoFit/>
          </a:bodyPr>
          <a:lstStyle>
            <a:lvl1pPr marL="0" indent="0">
              <a:buNone/>
              <a:defRPr sz="1600" b="1">
                <a:solidFill>
                  <a:srgbClr val="009CDE"/>
                </a:solidFill>
                <a:latin typeface="Roboto Slab" charset="0"/>
                <a:ea typeface="Roboto Slab" charset="0"/>
                <a:cs typeface="Roboto Slab" charset="0"/>
              </a:defRPr>
            </a:lvl1pPr>
          </a:lstStyle>
          <a:p>
            <a:pPr lvl="0"/>
            <a:r>
              <a:rPr lang="en-US" dirty="0"/>
              <a:t>Subtitle goes here — align top of subtitle box with bottom of title box. </a:t>
            </a:r>
          </a:p>
        </p:txBody>
      </p:sp>
      <p:sp>
        <p:nvSpPr>
          <p:cNvPr id="5" name="Content Placeholder 2"/>
          <p:cNvSpPr>
            <a:spLocks noGrp="1"/>
          </p:cNvSpPr>
          <p:nvPr>
            <p:ph idx="1"/>
          </p:nvPr>
        </p:nvSpPr>
        <p:spPr>
          <a:xfrm>
            <a:off x="466725" y="1917290"/>
            <a:ext cx="4884018" cy="4185943"/>
          </a:xfrm>
          <a:prstGeom prst="rect">
            <a:avLst/>
          </a:prstGeom>
        </p:spPr>
        <p:txBody>
          <a:bodyPr lIns="0" tIns="228600" rIns="0" bIns="0"/>
          <a:lstStyle>
            <a:lvl1pPr marL="285750" indent="-285750">
              <a:buClr>
                <a:srgbClr val="009CDE"/>
              </a:buClr>
              <a:buFont typeface="Arial"/>
              <a:buChar char="•"/>
              <a:defRPr sz="1600">
                <a:latin typeface="Roboto" charset="0"/>
                <a:ea typeface="Roboto" charset="0"/>
                <a:cs typeface="Roboto" charset="0"/>
              </a:defRPr>
            </a:lvl1pPr>
            <a:lvl2pPr marL="742950" indent="-285750">
              <a:buClr>
                <a:srgbClr val="009CDE"/>
              </a:buClr>
              <a:buFont typeface="Arial"/>
              <a:buChar char="•"/>
              <a:defRPr sz="1600">
                <a:latin typeface="Roboto" charset="0"/>
                <a:ea typeface="Roboto" charset="0"/>
                <a:cs typeface="Roboto" charset="0"/>
              </a:defRPr>
            </a:lvl2pPr>
            <a:lvl3pPr marL="1200150" indent="-285750">
              <a:buClr>
                <a:srgbClr val="009CDE"/>
              </a:buClr>
              <a:buFont typeface="Arial"/>
              <a:buChar char="•"/>
              <a:defRPr sz="1600">
                <a:latin typeface="Roboto" charset="0"/>
                <a:ea typeface="Roboto" charset="0"/>
                <a:cs typeface="Roboto" charset="0"/>
              </a:defRPr>
            </a:lvl3pPr>
            <a:lvl4pPr marL="1657350" indent="-285750">
              <a:buClr>
                <a:srgbClr val="009CDE"/>
              </a:buClr>
              <a:buFont typeface="Arial"/>
              <a:buChar char="•"/>
              <a:defRPr sz="1600">
                <a:latin typeface="Roboto" charset="0"/>
                <a:ea typeface="Roboto" charset="0"/>
                <a:cs typeface="Roboto" charset="0"/>
              </a:defRPr>
            </a:lvl4pPr>
            <a:lvl5pPr marL="2114550" indent="-285750">
              <a:buClr>
                <a:srgbClr val="009CDE"/>
              </a:buClr>
              <a:buFont typeface="Arial"/>
              <a:buChar char="•"/>
              <a:defRPr sz="1600">
                <a:latin typeface="Roboto" charset="0"/>
                <a:ea typeface="Roboto" charset="0"/>
                <a:cs typeface="Roboto"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idx="14"/>
          </p:nvPr>
        </p:nvSpPr>
        <p:spPr>
          <a:xfrm>
            <a:off x="5636830" y="1917290"/>
            <a:ext cx="4884018" cy="4185943"/>
          </a:xfrm>
          <a:prstGeom prst="rect">
            <a:avLst/>
          </a:prstGeom>
        </p:spPr>
        <p:txBody>
          <a:bodyPr lIns="0" tIns="228600" rIns="0" bIns="0"/>
          <a:lstStyle>
            <a:lvl1pPr marL="285750" indent="-285750">
              <a:buClr>
                <a:srgbClr val="009CDE"/>
              </a:buClr>
              <a:buFont typeface="Arial"/>
              <a:buChar char="•"/>
              <a:defRPr sz="1600">
                <a:latin typeface="Roboto" charset="0"/>
                <a:ea typeface="Roboto" charset="0"/>
                <a:cs typeface="Roboto" charset="0"/>
              </a:defRPr>
            </a:lvl1pPr>
            <a:lvl2pPr marL="742950" indent="-285750">
              <a:buClr>
                <a:srgbClr val="009CDE"/>
              </a:buClr>
              <a:buFont typeface="Arial"/>
              <a:buChar char="•"/>
              <a:defRPr sz="1600">
                <a:latin typeface="Roboto" charset="0"/>
                <a:ea typeface="Roboto" charset="0"/>
                <a:cs typeface="Roboto" charset="0"/>
              </a:defRPr>
            </a:lvl2pPr>
            <a:lvl3pPr marL="1200150" indent="-285750">
              <a:buClr>
                <a:srgbClr val="009CDE"/>
              </a:buClr>
              <a:buFont typeface="Arial"/>
              <a:buChar char="•"/>
              <a:defRPr sz="1600">
                <a:latin typeface="Roboto" charset="0"/>
                <a:ea typeface="Roboto" charset="0"/>
                <a:cs typeface="Roboto" charset="0"/>
              </a:defRPr>
            </a:lvl3pPr>
            <a:lvl4pPr marL="1657350" indent="-285750">
              <a:buClr>
                <a:srgbClr val="009CDE"/>
              </a:buClr>
              <a:buFont typeface="Arial"/>
              <a:buChar char="•"/>
              <a:defRPr sz="1600">
                <a:latin typeface="Roboto" charset="0"/>
                <a:ea typeface="Roboto" charset="0"/>
                <a:cs typeface="Roboto" charset="0"/>
              </a:defRPr>
            </a:lvl4pPr>
            <a:lvl5pPr marL="2114550" indent="-285750">
              <a:buClr>
                <a:srgbClr val="009CDE"/>
              </a:buClr>
              <a:buFont typeface="Arial"/>
              <a:buChar char="•"/>
              <a:defRPr sz="1600">
                <a:latin typeface="Roboto" charset="0"/>
                <a:ea typeface="Roboto" charset="0"/>
                <a:cs typeface="Roboto"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23"/>
          <p:cNvSpPr>
            <a:spLocks noGrp="1"/>
          </p:cNvSpPr>
          <p:nvPr>
            <p:ph type="body" sz="quarter" idx="15" hasCustomPrompt="1"/>
          </p:nvPr>
        </p:nvSpPr>
        <p:spPr>
          <a:xfrm>
            <a:off x="466725" y="646979"/>
            <a:ext cx="7697872" cy="494764"/>
          </a:xfrm>
          <a:prstGeom prst="rect">
            <a:avLst/>
          </a:prstGeom>
        </p:spPr>
        <p:txBody>
          <a:bodyPr vert="horz" lIns="0" tIns="0" rIns="0" bIns="0" anchor="t"/>
          <a:lstStyle>
            <a:lvl1pPr marL="0" indent="0">
              <a:buNone/>
              <a:defRPr sz="3600" baseline="0">
                <a:latin typeface="Roboto Slab Regular"/>
                <a:cs typeface="Roboto Slab Regular"/>
              </a:defRPr>
            </a:lvl1pPr>
          </a:lstStyle>
          <a:p>
            <a:pPr lvl="0"/>
            <a:r>
              <a:rPr lang="en-US" dirty="0"/>
              <a:t>Title of slide goes here.</a:t>
            </a:r>
          </a:p>
        </p:txBody>
      </p:sp>
    </p:spTree>
    <p:extLst>
      <p:ext uri="{BB962C8B-B14F-4D97-AF65-F5344CB8AC3E}">
        <p14:creationId xmlns:p14="http://schemas.microsoft.com/office/powerpoint/2010/main" val="290601423"/>
      </p:ext>
    </p:extLst>
  </p:cSld>
  <p:clrMapOvr>
    <a:masterClrMapping/>
  </p:clrMapOvr>
  <p:transition spd="slow">
    <p:push dir="u"/>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0. Statement Slide - No Image,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179486" y="2043974"/>
            <a:ext cx="7630887" cy="807382"/>
          </a:xfrm>
          <a:prstGeom prst="rect">
            <a:avLst/>
          </a:prstGeom>
        </p:spPr>
        <p:txBody>
          <a:bodyPr lIns="0" tIns="137160" rIns="0" bIns="0"/>
          <a:lstStyle>
            <a:lvl1pPr algn="ctr">
              <a:defRPr sz="4200" baseline="0">
                <a:solidFill>
                  <a:schemeClr val="tx1"/>
                </a:solidFill>
                <a:latin typeface="Roboto Slab Regular"/>
                <a:cs typeface="Roboto Slab Regular"/>
              </a:defRPr>
            </a:lvl1pPr>
          </a:lstStyle>
          <a:p>
            <a:r>
              <a:rPr lang="en-US" dirty="0"/>
              <a:t>Statement goes here.</a:t>
            </a:r>
          </a:p>
        </p:txBody>
      </p:sp>
      <p:sp>
        <p:nvSpPr>
          <p:cNvPr id="6" name="Slide Number Placeholder 5"/>
          <p:cNvSpPr>
            <a:spLocks noGrp="1"/>
          </p:cNvSpPr>
          <p:nvPr>
            <p:ph type="sldNum" sz="quarter" idx="12"/>
          </p:nvPr>
        </p:nvSpPr>
        <p:spPr>
          <a:xfrm>
            <a:off x="8884323" y="6193618"/>
            <a:ext cx="2844800" cy="365125"/>
          </a:xfrm>
        </p:spPr>
        <p:txBody>
          <a:bodyPr lIns="0" tIns="0" rIns="0" bIns="0" anchor="b"/>
          <a:lstStyle/>
          <a:p>
            <a:fld id="{E58C0DC8-E089-4D4A-A71C-1ACF76415CE6}" type="slidenum">
              <a:rPr lang="en-US" smtClean="0"/>
              <a:t>‹#›</a:t>
            </a:fld>
            <a:endParaRPr lang="en-US" dirty="0"/>
          </a:p>
        </p:txBody>
      </p:sp>
      <p:sp>
        <p:nvSpPr>
          <p:cNvPr id="9" name="Rectangle 8"/>
          <p:cNvSpPr/>
          <p:nvPr userDrawn="1"/>
        </p:nvSpPr>
        <p:spPr>
          <a:xfrm>
            <a:off x="2179486" y="1923691"/>
            <a:ext cx="7630887" cy="11198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 name="Text Placeholder 16"/>
          <p:cNvSpPr>
            <a:spLocks noGrp="1"/>
          </p:cNvSpPr>
          <p:nvPr>
            <p:ph type="body" sz="quarter" idx="10" hasCustomPrompt="1"/>
          </p:nvPr>
        </p:nvSpPr>
        <p:spPr>
          <a:xfrm>
            <a:off x="2179485" y="2851356"/>
            <a:ext cx="7630888" cy="507831"/>
          </a:xfrm>
          <a:prstGeom prst="rect">
            <a:avLst/>
          </a:prstGeom>
        </p:spPr>
        <p:txBody>
          <a:bodyPr wrap="square" lIns="0" tIns="228600" rIns="0" bIns="0">
            <a:spAutoFit/>
          </a:bodyPr>
          <a:lstStyle>
            <a:lvl1pPr marL="0" indent="0" algn="ctr">
              <a:lnSpc>
                <a:spcPct val="100000"/>
              </a:lnSpc>
              <a:buNone/>
              <a:defRPr sz="1800" b="1" normalizeH="0" baseline="0">
                <a:solidFill>
                  <a:srgbClr val="009CDE"/>
                </a:solidFill>
                <a:latin typeface="Roboto Slab" charset="0"/>
                <a:ea typeface="Roboto Slab" charset="0"/>
                <a:cs typeface="Roboto Slab"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Subtitle goes here — align top of subtitle box with bottom of title box.</a:t>
            </a:r>
          </a:p>
        </p:txBody>
      </p:sp>
      <p:sp>
        <p:nvSpPr>
          <p:cNvPr id="11" name="Text Placeholder 16"/>
          <p:cNvSpPr>
            <a:spLocks noGrp="1"/>
          </p:cNvSpPr>
          <p:nvPr>
            <p:ph type="body" sz="quarter" idx="13" hasCustomPrompt="1"/>
          </p:nvPr>
        </p:nvSpPr>
        <p:spPr>
          <a:xfrm>
            <a:off x="1077743" y="4077111"/>
            <a:ext cx="10036514" cy="609398"/>
          </a:xfrm>
          <a:prstGeom prst="rect">
            <a:avLst/>
          </a:prstGeom>
        </p:spPr>
        <p:txBody>
          <a:bodyPr wrap="square" lIns="0" tIns="0" rIns="0" bIns="0" numCol="3" spcCol="914400">
            <a:spAutoFit/>
          </a:bodyPr>
          <a:lstStyle>
            <a:lvl1pPr marL="285750" indent="-285750" algn="ctr">
              <a:lnSpc>
                <a:spcPct val="100000"/>
              </a:lnSpc>
              <a:buClr>
                <a:srgbClr val="009CDE"/>
              </a:buClr>
              <a:buFont typeface="Arial"/>
              <a:buChar char="•"/>
              <a:defRPr sz="1800" b="1" normalizeH="0" baseline="0">
                <a:solidFill>
                  <a:schemeClr val="tx1"/>
                </a:solidFill>
                <a:latin typeface="Roboto Medium"/>
                <a:ea typeface="Roboto Slab" charset="0"/>
                <a:cs typeface="Roboto Medium"/>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Bullet points go here</a:t>
            </a:r>
          </a:p>
          <a:p>
            <a:pPr lvl="0"/>
            <a:endParaRPr lang="en-US" dirty="0"/>
          </a:p>
          <a:p>
            <a:pPr lvl="0"/>
            <a:r>
              <a:rPr lang="en-US" dirty="0"/>
              <a:t>Bullet points go here</a:t>
            </a:r>
          </a:p>
          <a:p>
            <a:pPr lvl="0"/>
            <a:endParaRPr lang="en-US" dirty="0"/>
          </a:p>
          <a:p>
            <a:pPr lvl="0"/>
            <a:r>
              <a:rPr lang="en-US" dirty="0"/>
              <a:t>Bullet points go here</a:t>
            </a:r>
          </a:p>
          <a:p>
            <a:pPr lvl="0"/>
            <a:endParaRPr lang="en-US" dirty="0"/>
          </a:p>
        </p:txBody>
      </p:sp>
    </p:spTree>
    <p:extLst>
      <p:ext uri="{BB962C8B-B14F-4D97-AF65-F5344CB8AC3E}">
        <p14:creationId xmlns:p14="http://schemas.microsoft.com/office/powerpoint/2010/main" val="222017251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1. Content Slide - 1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78503" y="551631"/>
            <a:ext cx="3692013" cy="1243990"/>
          </a:xfrm>
          <a:prstGeom prst="rect">
            <a:avLst/>
          </a:prstGeom>
        </p:spPr>
        <p:txBody>
          <a:bodyPr lIns="0" tIns="0" rIns="0" bIns="0" anchor="b"/>
          <a:lstStyle>
            <a:lvl1pPr algn="l">
              <a:defRPr sz="4000" b="0" baseline="0"/>
            </a:lvl1pPr>
          </a:lstStyle>
          <a:p>
            <a:r>
              <a:rPr lang="en-US" dirty="0"/>
              <a:t>Title slide goes here.</a:t>
            </a:r>
          </a:p>
        </p:txBody>
      </p:sp>
      <p:sp>
        <p:nvSpPr>
          <p:cNvPr id="3" name="Content Placeholder 2"/>
          <p:cNvSpPr>
            <a:spLocks noGrp="1"/>
          </p:cNvSpPr>
          <p:nvPr>
            <p:ph idx="1" hasCustomPrompt="1"/>
          </p:nvPr>
        </p:nvSpPr>
        <p:spPr>
          <a:xfrm>
            <a:off x="4767263" y="551631"/>
            <a:ext cx="6815137" cy="5574532"/>
          </a:xfrm>
          <a:prstGeom prst="rect">
            <a:avLst/>
          </a:prstGeom>
        </p:spPr>
        <p:txBody>
          <a:bodyPr lIns="0" tIns="228600" rIns="0" bIns="0"/>
          <a:lstStyle>
            <a:lvl1pPr marL="285750" indent="-285750">
              <a:buClr>
                <a:srgbClr val="009CDE"/>
              </a:buClr>
              <a:buFont typeface="Arial"/>
              <a:buChar char="•"/>
              <a:defRPr sz="2000" b="1">
                <a:solidFill>
                  <a:schemeClr val="tx1"/>
                </a:solidFill>
                <a:latin typeface="Roboto Medium"/>
                <a:cs typeface="Roboto Medium"/>
              </a:defRPr>
            </a:lvl1pPr>
            <a:lvl2pPr marL="742950" indent="-285750">
              <a:buClr>
                <a:srgbClr val="009CDE"/>
              </a:buClr>
              <a:buFont typeface="Arial"/>
              <a:buChar char="•"/>
              <a:defRPr sz="2000" b="1">
                <a:solidFill>
                  <a:schemeClr val="tx1"/>
                </a:solidFill>
                <a:latin typeface="Roboto Medium"/>
                <a:cs typeface="Roboto Medium"/>
              </a:defRPr>
            </a:lvl2pPr>
            <a:lvl3pPr marL="1200150" indent="-285750">
              <a:buClr>
                <a:srgbClr val="009CDE"/>
              </a:buClr>
              <a:buFont typeface="Arial"/>
              <a:buChar char="•"/>
              <a:defRPr sz="2000" b="1">
                <a:solidFill>
                  <a:schemeClr val="tx1"/>
                </a:solidFill>
                <a:latin typeface="Roboto Medium"/>
                <a:cs typeface="Roboto Medium"/>
              </a:defRPr>
            </a:lvl3pPr>
            <a:lvl4pPr marL="1657350" indent="-285750">
              <a:buClr>
                <a:srgbClr val="009CDE"/>
              </a:buClr>
              <a:buFont typeface="Arial"/>
              <a:buChar char="•"/>
              <a:defRPr sz="2000" b="1">
                <a:solidFill>
                  <a:schemeClr val="tx1"/>
                </a:solidFill>
                <a:latin typeface="Roboto Medium"/>
                <a:cs typeface="Roboto Medium"/>
              </a:defRPr>
            </a:lvl4pPr>
            <a:lvl5pPr marL="2114550" indent="-285750">
              <a:buClr>
                <a:srgbClr val="009CDE"/>
              </a:buClr>
              <a:buFont typeface="Arial"/>
              <a:buChar char="•"/>
              <a:defRPr sz="2000" b="1">
                <a:solidFill>
                  <a:schemeClr val="tx1"/>
                </a:solidFill>
                <a:latin typeface="Roboto Medium"/>
                <a:cs typeface="Roboto Medium"/>
              </a:defRPr>
            </a:lvl5pPr>
            <a:lvl6pPr>
              <a:defRPr sz="2000"/>
            </a:lvl6pPr>
            <a:lvl7pPr>
              <a:defRPr sz="2000"/>
            </a:lvl7pPr>
            <a:lvl8pPr>
              <a:defRPr sz="2000"/>
            </a:lvl8pPr>
            <a:lvl9pPr>
              <a:defRPr sz="2000"/>
            </a:lvl9pPr>
          </a:lstStyle>
          <a:p>
            <a:pPr lvl="0"/>
            <a:r>
              <a:rPr lang="en-US" dirty="0"/>
              <a:t>Click to edit Master text styles </a:t>
            </a:r>
          </a:p>
          <a:p>
            <a:pPr lvl="1"/>
            <a:r>
              <a:rPr lang="en-US" dirty="0"/>
              <a:t>Second level</a:t>
            </a:r>
          </a:p>
          <a:p>
            <a:pPr lvl="2"/>
            <a:r>
              <a:rPr lang="en-US" dirty="0"/>
              <a:t>Third level</a:t>
            </a:r>
          </a:p>
          <a:p>
            <a:pPr lvl="3"/>
            <a:r>
              <a:rPr lang="en-US" dirty="0"/>
              <a:t>Fourth level</a:t>
            </a:r>
          </a:p>
          <a:p>
            <a:pPr lvl="4"/>
            <a:r>
              <a:rPr lang="en-US" dirty="0"/>
              <a:t>Fifth level</a:t>
            </a:r>
          </a:p>
          <a:p>
            <a:pPr lvl="0"/>
            <a:endParaRPr lang="en-US" dirty="0"/>
          </a:p>
        </p:txBody>
      </p:sp>
      <p:sp>
        <p:nvSpPr>
          <p:cNvPr id="4" name="Text Placeholder 3"/>
          <p:cNvSpPr>
            <a:spLocks noGrp="1"/>
          </p:cNvSpPr>
          <p:nvPr>
            <p:ph type="body" sz="half" idx="2" hasCustomPrompt="1"/>
          </p:nvPr>
        </p:nvSpPr>
        <p:spPr>
          <a:xfrm>
            <a:off x="478503" y="1803815"/>
            <a:ext cx="3692014" cy="1055738"/>
          </a:xfrm>
          <a:prstGeom prst="rect">
            <a:avLst/>
          </a:prstGeom>
        </p:spPr>
        <p:txBody>
          <a:bodyPr lIns="0" tIns="228600" rIns="0" bIns="0"/>
          <a:lstStyle>
            <a:lvl1pPr marL="0" marR="0" indent="0" algn="l" defTabSz="457200" rtl="0" eaLnBrk="1" fontAlgn="auto" latinLnBrk="0" hangingPunct="1">
              <a:lnSpc>
                <a:spcPct val="100000"/>
              </a:lnSpc>
              <a:spcBef>
                <a:spcPct val="20000"/>
              </a:spcBef>
              <a:spcAft>
                <a:spcPts val="0"/>
              </a:spcAft>
              <a:buClrTx/>
              <a:buSzTx/>
              <a:buFont typeface="Arial"/>
              <a:buNone/>
              <a:tabLst/>
              <a:defRPr sz="2000" b="1">
                <a:solidFill>
                  <a:srgbClr val="009CDE"/>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Subtitle goes here – align top of subtitle box with bottom of title box. </a:t>
            </a:r>
          </a:p>
        </p:txBody>
      </p:sp>
      <p:sp>
        <p:nvSpPr>
          <p:cNvPr id="8" name="Slide Number Placeholder 5"/>
          <p:cNvSpPr>
            <a:spLocks noGrp="1"/>
          </p:cNvSpPr>
          <p:nvPr>
            <p:ph type="sldNum" sz="quarter" idx="4"/>
          </p:nvPr>
        </p:nvSpPr>
        <p:spPr>
          <a:xfrm>
            <a:off x="8888708" y="6193618"/>
            <a:ext cx="2844800" cy="365125"/>
          </a:xfrm>
          <a:prstGeom prst="rect">
            <a:avLst/>
          </a:prstGeom>
        </p:spPr>
        <p:txBody>
          <a:bodyPr vert="horz" lIns="0" tIns="0" rIns="0" bIns="0" rtlCol="0" anchor="b"/>
          <a:lstStyle>
            <a:lvl1pPr algn="r">
              <a:defRPr sz="1200">
                <a:solidFill>
                  <a:schemeClr val="tx1">
                    <a:tint val="75000"/>
                  </a:schemeClr>
                </a:solidFill>
              </a:defRPr>
            </a:lvl1pPr>
          </a:lstStyle>
          <a:p>
            <a:fld id="{B6733D23-7979-984D-AD48-2B29D14C6356}" type="slidenum">
              <a:rPr lang="en-US" smtClean="0"/>
              <a:t>‹#›</a:t>
            </a:fld>
            <a:endParaRPr lang="en-US" dirty="0"/>
          </a:p>
        </p:txBody>
      </p:sp>
    </p:spTree>
    <p:extLst>
      <p:ext uri="{BB962C8B-B14F-4D97-AF65-F5344CB8AC3E}">
        <p14:creationId xmlns:p14="http://schemas.microsoft.com/office/powerpoint/2010/main" val="67042967"/>
      </p:ext>
    </p:extLst>
  </p:cSld>
  <p:clrMapOvr>
    <a:masterClrMapping/>
  </p:clrMapOvr>
  <p:transition spd="slow">
    <p:push dir="u"/>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1. Content Slide - 1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78505" y="559824"/>
            <a:ext cx="3687096" cy="1429578"/>
          </a:xfrm>
          <a:prstGeom prst="rect">
            <a:avLst/>
          </a:prstGeom>
        </p:spPr>
        <p:txBody>
          <a:bodyPr lIns="0" tIns="0" rIns="0" bIns="0" anchor="b"/>
          <a:lstStyle>
            <a:lvl1pPr marL="0" indent="0" algn="l">
              <a:lnSpc>
                <a:spcPct val="90000"/>
              </a:lnSpc>
              <a:buFont typeface="+mj-lt"/>
              <a:buNone/>
              <a:defRPr sz="4800" b="0" baseline="0">
                <a:latin typeface="Roboto Slab Regular"/>
                <a:cs typeface="Roboto Slab Regular"/>
              </a:defRPr>
            </a:lvl1pPr>
          </a:lstStyle>
          <a:p>
            <a:r>
              <a:rPr lang="en-US" dirty="0"/>
              <a:t>Title slide goes here.</a:t>
            </a:r>
          </a:p>
        </p:txBody>
      </p:sp>
      <p:sp>
        <p:nvSpPr>
          <p:cNvPr id="3" name="Content Placeholder 2"/>
          <p:cNvSpPr>
            <a:spLocks noGrp="1"/>
          </p:cNvSpPr>
          <p:nvPr>
            <p:ph idx="1"/>
          </p:nvPr>
        </p:nvSpPr>
        <p:spPr>
          <a:xfrm>
            <a:off x="4767263" y="559824"/>
            <a:ext cx="6815137" cy="5566339"/>
          </a:xfrm>
          <a:prstGeom prst="rect">
            <a:avLst/>
          </a:prstGeom>
        </p:spPr>
        <p:txBody>
          <a:bodyPr lIns="0" tIns="228600" rIns="0" bIns="0"/>
          <a:lstStyle>
            <a:lvl1pPr marL="342900" indent="-342900">
              <a:buClr>
                <a:srgbClr val="009CDE"/>
              </a:buClr>
              <a:buFont typeface="Arial"/>
              <a:buChar char="•"/>
              <a:defRPr sz="2800">
                <a:latin typeface="Roboto Medium"/>
                <a:cs typeface="Roboto Medium"/>
              </a:defRPr>
            </a:lvl1pPr>
            <a:lvl2pPr marL="800100" indent="-342900">
              <a:buClr>
                <a:srgbClr val="009CDE"/>
              </a:buClr>
              <a:buFont typeface="Arial"/>
              <a:buChar char="•"/>
              <a:defRPr sz="2800">
                <a:latin typeface="Roboto Medium"/>
                <a:cs typeface="Roboto Medium"/>
              </a:defRPr>
            </a:lvl2pPr>
            <a:lvl3pPr marL="1257300" indent="-342900">
              <a:buClr>
                <a:srgbClr val="009CDE"/>
              </a:buClr>
              <a:buFont typeface="Arial"/>
              <a:buChar char="•"/>
              <a:defRPr sz="2800">
                <a:latin typeface="Roboto Medium"/>
                <a:cs typeface="Roboto Medium"/>
              </a:defRPr>
            </a:lvl3pPr>
            <a:lvl4pPr marL="1714500" indent="-342900">
              <a:buClr>
                <a:srgbClr val="009CDE"/>
              </a:buClr>
              <a:buFont typeface="Arial"/>
              <a:buChar char="•"/>
              <a:defRPr sz="2800">
                <a:latin typeface="Roboto Medium"/>
                <a:cs typeface="Roboto Medium"/>
              </a:defRPr>
            </a:lvl4pPr>
            <a:lvl5pPr marL="2171700" indent="-342900">
              <a:buClr>
                <a:srgbClr val="009CDE"/>
              </a:buClr>
              <a:buFont typeface="Arial"/>
              <a:buChar char="•"/>
              <a:defRPr sz="2800">
                <a:latin typeface="Roboto Medium"/>
                <a:cs typeface="Roboto Medium"/>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hasCustomPrompt="1"/>
          </p:nvPr>
        </p:nvSpPr>
        <p:spPr>
          <a:xfrm>
            <a:off x="478506" y="1989403"/>
            <a:ext cx="3687096" cy="1667580"/>
          </a:xfrm>
          <a:prstGeom prst="rect">
            <a:avLst/>
          </a:prstGeom>
        </p:spPr>
        <p:txBody>
          <a:bodyPr lIns="0" tIns="228600" rIns="0" bIns="0"/>
          <a:lstStyle>
            <a:lvl1pPr marL="0" marR="0" indent="0" algn="l" defTabSz="457200" rtl="0" eaLnBrk="1" fontAlgn="auto" latinLnBrk="0" hangingPunct="1">
              <a:lnSpc>
                <a:spcPct val="100000"/>
              </a:lnSpc>
              <a:spcBef>
                <a:spcPct val="20000"/>
              </a:spcBef>
              <a:spcAft>
                <a:spcPts val="0"/>
              </a:spcAft>
              <a:buClrTx/>
              <a:buSzTx/>
              <a:buFont typeface="Arial"/>
              <a:buNone/>
              <a:tabLst/>
              <a:defRPr sz="2000" b="1">
                <a:solidFill>
                  <a:srgbClr val="009CDE"/>
                </a:solidFill>
                <a:latin typeface="Roboto Slab Regular"/>
                <a:cs typeface="Roboto Slab Regular"/>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Subtitle goes here – align top of subtitle box with bottom of title box. </a:t>
            </a:r>
          </a:p>
        </p:txBody>
      </p:sp>
      <p:sp>
        <p:nvSpPr>
          <p:cNvPr id="7" name="Slide Number Placeholder 6"/>
          <p:cNvSpPr>
            <a:spLocks noGrp="1"/>
          </p:cNvSpPr>
          <p:nvPr>
            <p:ph type="sldNum" sz="quarter" idx="12"/>
          </p:nvPr>
        </p:nvSpPr>
        <p:spPr>
          <a:xfrm>
            <a:off x="8893263" y="6192475"/>
            <a:ext cx="2844800" cy="365125"/>
          </a:xfrm>
        </p:spPr>
        <p:txBody>
          <a:bodyPr/>
          <a:lstStyle/>
          <a:p>
            <a:fld id="{58B64256-0847-0E43-8322-5E20E92606A0}" type="slidenum">
              <a:rPr lang="en-US" smtClean="0"/>
              <a:t>‹#›</a:t>
            </a:fld>
            <a:endParaRPr lang="en-US" dirty="0"/>
          </a:p>
        </p:txBody>
      </p:sp>
    </p:spTree>
    <p:extLst>
      <p:ext uri="{BB962C8B-B14F-4D97-AF65-F5344CB8AC3E}">
        <p14:creationId xmlns:p14="http://schemas.microsoft.com/office/powerpoint/2010/main" val="314975993"/>
      </p:ext>
    </p:extLst>
  </p:cSld>
  <p:clrMapOvr>
    <a:masterClrMapping/>
  </p:clrMapOvr>
  <p:transition spd="slow">
    <p:push dir="u"/>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 Content Slide — 1 Column">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773478" y="555809"/>
            <a:ext cx="6960030" cy="5372292"/>
          </a:xfrm>
          <a:prstGeom prst="rect">
            <a:avLst/>
          </a:prstGeom>
        </p:spPr>
        <p:txBody>
          <a:bodyPr lIns="0" tIns="228600" rIns="0" bIns="0"/>
          <a:lstStyle>
            <a:lvl1pPr marL="285750" indent="-285750">
              <a:buClr>
                <a:schemeClr val="accent2"/>
              </a:buClr>
              <a:buFont typeface="Arial" charset="0"/>
              <a:buChar char="•"/>
              <a:defRPr sz="1600">
                <a:latin typeface="Roboto" charset="0"/>
                <a:ea typeface="Roboto" charset="0"/>
                <a:cs typeface="Roboto" charset="0"/>
              </a:defRPr>
            </a:lvl1pPr>
            <a:lvl2pPr>
              <a:buClr>
                <a:schemeClr val="accent2"/>
              </a:buClr>
              <a:defRPr sz="1600">
                <a:latin typeface="Roboto" charset="0"/>
                <a:ea typeface="Roboto" charset="0"/>
                <a:cs typeface="Roboto" charset="0"/>
              </a:defRPr>
            </a:lvl2pPr>
            <a:lvl3pPr>
              <a:buClr>
                <a:schemeClr val="accent2"/>
              </a:buClr>
              <a:defRPr sz="1600">
                <a:latin typeface="Roboto" charset="0"/>
                <a:ea typeface="Roboto" charset="0"/>
                <a:cs typeface="Roboto" charset="0"/>
              </a:defRPr>
            </a:lvl3pPr>
            <a:lvl4pPr>
              <a:buClr>
                <a:schemeClr val="accent2"/>
              </a:buClr>
              <a:defRPr sz="1600">
                <a:latin typeface="Roboto" charset="0"/>
                <a:ea typeface="Roboto" charset="0"/>
                <a:cs typeface="Roboto" charset="0"/>
              </a:defRPr>
            </a:lvl4pPr>
            <a:lvl5pPr>
              <a:buClr>
                <a:schemeClr val="accent2"/>
              </a:buClr>
              <a:defRPr sz="1600">
                <a:latin typeface="Roboto" charset="0"/>
                <a:ea typeface="Roboto" charset="0"/>
                <a:cs typeface="Roboto" charset="0"/>
              </a:defRPr>
            </a:lvl5pPr>
          </a:lstStyle>
          <a:p>
            <a:pPr lvl="0"/>
            <a:r>
              <a:rPr lang="en-US" dirty="0"/>
              <a:t>Click to edit Master text styles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017ED8CA-143E-8B40-B3C8-0174DDF149EE}" type="slidenum">
              <a:rPr lang="en-US" smtClean="0"/>
              <a:t>‹#›</a:t>
            </a:fld>
            <a:endParaRPr lang="en-US" dirty="0"/>
          </a:p>
        </p:txBody>
      </p:sp>
      <p:sp>
        <p:nvSpPr>
          <p:cNvPr id="10" name="Title 9"/>
          <p:cNvSpPr>
            <a:spLocks noGrp="1"/>
          </p:cNvSpPr>
          <p:nvPr>
            <p:ph type="title" hasCustomPrompt="1"/>
          </p:nvPr>
        </p:nvSpPr>
        <p:spPr>
          <a:xfrm>
            <a:off x="466611" y="555809"/>
            <a:ext cx="3741179" cy="1135696"/>
          </a:xfrm>
          <a:prstGeom prst="rect">
            <a:avLst/>
          </a:prstGeom>
        </p:spPr>
        <p:txBody>
          <a:bodyPr lIns="0" tIns="137160" rIns="0" bIns="0">
            <a:spAutoFit/>
          </a:bodyPr>
          <a:lstStyle>
            <a:lvl1pPr>
              <a:defRPr sz="3200" baseline="0">
                <a:solidFill>
                  <a:schemeClr val="tx1"/>
                </a:solidFill>
                <a:latin typeface="Roboto Slab" charset="0"/>
                <a:ea typeface="Roboto Slab" charset="0"/>
                <a:cs typeface="Roboto Slab" charset="0"/>
              </a:defRPr>
            </a:lvl1pPr>
          </a:lstStyle>
          <a:p>
            <a:r>
              <a:rPr lang="en-US" sz="3600" dirty="0">
                <a:latin typeface="Roboto Slab" charset="0"/>
                <a:ea typeface="Roboto Slab" charset="0"/>
                <a:cs typeface="Roboto Slab" charset="0"/>
              </a:rPr>
              <a:t>Title of slide goes here.</a:t>
            </a:r>
          </a:p>
        </p:txBody>
      </p:sp>
      <p:sp>
        <p:nvSpPr>
          <p:cNvPr id="15" name="Text Placeholder 14"/>
          <p:cNvSpPr>
            <a:spLocks noGrp="1"/>
          </p:cNvSpPr>
          <p:nvPr>
            <p:ph type="body" sz="quarter" idx="13" hasCustomPrompt="1"/>
          </p:nvPr>
        </p:nvSpPr>
        <p:spPr>
          <a:xfrm>
            <a:off x="466725" y="1692275"/>
            <a:ext cx="3741738" cy="678134"/>
          </a:xfrm>
          <a:prstGeom prst="rect">
            <a:avLst/>
          </a:prstGeom>
        </p:spPr>
        <p:txBody>
          <a:bodyPr lIns="0" tIns="228600" rIns="0" bIns="0">
            <a:spAutoFit/>
          </a:bodyPr>
          <a:lstStyle>
            <a:lvl1pPr marL="0" indent="0">
              <a:buNone/>
              <a:defRPr sz="1600" b="1">
                <a:solidFill>
                  <a:schemeClr val="accent1"/>
                </a:solidFill>
                <a:latin typeface="Roboto Slab" charset="0"/>
                <a:ea typeface="Roboto Slab" charset="0"/>
                <a:cs typeface="Roboto Slab" charset="0"/>
              </a:defRPr>
            </a:lvl1pPr>
          </a:lstStyle>
          <a:p>
            <a:pPr lvl="0"/>
            <a:r>
              <a:rPr lang="en-US" dirty="0"/>
              <a:t>Subtitle goes here — align top of subtitle box with bottom of title box.</a:t>
            </a:r>
          </a:p>
        </p:txBody>
      </p:sp>
    </p:spTree>
    <p:extLst>
      <p:ext uri="{BB962C8B-B14F-4D97-AF65-F5344CB8AC3E}">
        <p14:creationId xmlns:p14="http://schemas.microsoft.com/office/powerpoint/2010/main" val="1595301692"/>
      </p:ext>
    </p:extLst>
  </p:cSld>
  <p:clrMapOvr>
    <a:masterClrMapping/>
  </p:clrMapOvr>
  <p:transition spd="slow">
    <p:push dir="u"/>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55145-2D82-4973-89A8-BC1FC1F51F8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16109A9-8CDF-464B-B7CB-3112313A45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F86271A-FC59-4B0B-9978-1FE70C8473D6}"/>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266C2521-3C8B-41A7-833F-3E49375029FF}"/>
              </a:ext>
            </a:extLst>
          </p:cNvPr>
          <p:cNvSpPr>
            <a:spLocks noGrp="1"/>
          </p:cNvSpPr>
          <p:nvPr>
            <p:ph type="ftr" sz="quarter" idx="11"/>
          </p:nvPr>
        </p:nvSpPr>
        <p:spPr/>
        <p:txBody>
          <a:bodyPr/>
          <a:lstStyle/>
          <a:p>
            <a:r>
              <a:rPr lang="en-US"/>
              <a:t>footer</a:t>
            </a:r>
          </a:p>
        </p:txBody>
      </p:sp>
      <p:sp>
        <p:nvSpPr>
          <p:cNvPr id="6" name="Slide Number Placeholder 5">
            <a:extLst>
              <a:ext uri="{FF2B5EF4-FFF2-40B4-BE49-F238E27FC236}">
                <a16:creationId xmlns:a16="http://schemas.microsoft.com/office/drawing/2014/main" id="{3EE75AB2-556A-473E-92E9-7368C975586B}"/>
              </a:ext>
            </a:extLst>
          </p:cNvPr>
          <p:cNvSpPr>
            <a:spLocks noGrp="1"/>
          </p:cNvSpPr>
          <p:nvPr>
            <p:ph type="sldNum" sz="quarter" idx="12"/>
          </p:nvPr>
        </p:nvSpPr>
        <p:spPr/>
        <p:txBody>
          <a:bodyPr/>
          <a:lstStyle/>
          <a:p>
            <a:fld id="{A1777805-A795-4837-A98A-D8625E0507D1}" type="slidenum">
              <a:rPr lang="en-US" smtClean="0"/>
              <a:t>‹#›</a:t>
            </a:fld>
            <a:endParaRPr lang="en-US"/>
          </a:p>
        </p:txBody>
      </p:sp>
    </p:spTree>
    <p:extLst>
      <p:ext uri="{BB962C8B-B14F-4D97-AF65-F5344CB8AC3E}">
        <p14:creationId xmlns:p14="http://schemas.microsoft.com/office/powerpoint/2010/main" val="6277968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BDA8A-B013-4C53-A425-C58F149D8A6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1A7A9C-8745-4A30-9AC4-F2FD83F6E17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BBE6DD-5C05-49E4-B99F-ADCFF1DC39B8}"/>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3DA23D62-2B18-4C98-A83D-C43EB001E0BB}"/>
              </a:ext>
            </a:extLst>
          </p:cNvPr>
          <p:cNvSpPr>
            <a:spLocks noGrp="1"/>
          </p:cNvSpPr>
          <p:nvPr>
            <p:ph type="ftr" sz="quarter" idx="11"/>
          </p:nvPr>
        </p:nvSpPr>
        <p:spPr/>
        <p:txBody>
          <a:bodyPr/>
          <a:lstStyle/>
          <a:p>
            <a:r>
              <a:rPr lang="en-US"/>
              <a:t>footer</a:t>
            </a:r>
          </a:p>
        </p:txBody>
      </p:sp>
      <p:sp>
        <p:nvSpPr>
          <p:cNvPr id="6" name="Slide Number Placeholder 5">
            <a:extLst>
              <a:ext uri="{FF2B5EF4-FFF2-40B4-BE49-F238E27FC236}">
                <a16:creationId xmlns:a16="http://schemas.microsoft.com/office/drawing/2014/main" id="{A8DB8CDB-D089-4588-B7FD-B9E5784560DB}"/>
              </a:ext>
            </a:extLst>
          </p:cNvPr>
          <p:cNvSpPr>
            <a:spLocks noGrp="1"/>
          </p:cNvSpPr>
          <p:nvPr>
            <p:ph type="sldNum" sz="quarter" idx="12"/>
          </p:nvPr>
        </p:nvSpPr>
        <p:spPr/>
        <p:txBody>
          <a:bodyPr/>
          <a:lstStyle/>
          <a:p>
            <a:fld id="{A1777805-A795-4837-A98A-D8625E0507D1}" type="slidenum">
              <a:rPr lang="en-US" smtClean="0"/>
              <a:t>‹#›</a:t>
            </a:fld>
            <a:endParaRPr lang="en-US"/>
          </a:p>
        </p:txBody>
      </p:sp>
    </p:spTree>
    <p:extLst>
      <p:ext uri="{BB962C8B-B14F-4D97-AF65-F5344CB8AC3E}">
        <p14:creationId xmlns:p14="http://schemas.microsoft.com/office/powerpoint/2010/main" val="11379632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7DD43-A452-468B-9C62-5ADCAF8A087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4A0A584-EE41-4272-898A-47AB535C8C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AFF487-7ACA-4BAA-B0ED-2424BBDE9F89}"/>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A8470286-76A0-441E-884C-2F392899C5B3}"/>
              </a:ext>
            </a:extLst>
          </p:cNvPr>
          <p:cNvSpPr>
            <a:spLocks noGrp="1"/>
          </p:cNvSpPr>
          <p:nvPr>
            <p:ph type="ftr" sz="quarter" idx="11"/>
          </p:nvPr>
        </p:nvSpPr>
        <p:spPr/>
        <p:txBody>
          <a:bodyPr/>
          <a:lstStyle/>
          <a:p>
            <a:r>
              <a:rPr lang="en-US"/>
              <a:t>footer</a:t>
            </a:r>
          </a:p>
        </p:txBody>
      </p:sp>
      <p:sp>
        <p:nvSpPr>
          <p:cNvPr id="6" name="Slide Number Placeholder 5">
            <a:extLst>
              <a:ext uri="{FF2B5EF4-FFF2-40B4-BE49-F238E27FC236}">
                <a16:creationId xmlns:a16="http://schemas.microsoft.com/office/drawing/2014/main" id="{BFFFC038-1CA1-4836-8FEE-2E616F56D2E8}"/>
              </a:ext>
            </a:extLst>
          </p:cNvPr>
          <p:cNvSpPr>
            <a:spLocks noGrp="1"/>
          </p:cNvSpPr>
          <p:nvPr>
            <p:ph type="sldNum" sz="quarter" idx="12"/>
          </p:nvPr>
        </p:nvSpPr>
        <p:spPr/>
        <p:txBody>
          <a:bodyPr/>
          <a:lstStyle/>
          <a:p>
            <a:fld id="{A1777805-A795-4837-A98A-D8625E0507D1}" type="slidenum">
              <a:rPr lang="en-US" smtClean="0"/>
              <a:t>‹#›</a:t>
            </a:fld>
            <a:endParaRPr lang="en-US"/>
          </a:p>
        </p:txBody>
      </p:sp>
    </p:spTree>
    <p:extLst>
      <p:ext uri="{BB962C8B-B14F-4D97-AF65-F5344CB8AC3E}">
        <p14:creationId xmlns:p14="http://schemas.microsoft.com/office/powerpoint/2010/main" val="13732494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66899-1623-4329-B40E-EF3CE5856F6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FA5DBE-63F0-459F-8221-38786E94E10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6183588-7973-49D8-BB1F-30BD5DBA9E3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98001A5-749E-4209-A4F0-2FDAF02BF506}"/>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E497513A-A808-4D72-8431-AAE8195D5BAB}"/>
              </a:ext>
            </a:extLst>
          </p:cNvPr>
          <p:cNvSpPr>
            <a:spLocks noGrp="1"/>
          </p:cNvSpPr>
          <p:nvPr>
            <p:ph type="ftr" sz="quarter" idx="11"/>
          </p:nvPr>
        </p:nvSpPr>
        <p:spPr/>
        <p:txBody>
          <a:bodyPr/>
          <a:lstStyle/>
          <a:p>
            <a:r>
              <a:rPr lang="en-US"/>
              <a:t>footer</a:t>
            </a:r>
          </a:p>
        </p:txBody>
      </p:sp>
      <p:sp>
        <p:nvSpPr>
          <p:cNvPr id="7" name="Slide Number Placeholder 6">
            <a:extLst>
              <a:ext uri="{FF2B5EF4-FFF2-40B4-BE49-F238E27FC236}">
                <a16:creationId xmlns:a16="http://schemas.microsoft.com/office/drawing/2014/main" id="{8061633F-7633-4785-95D6-C9B4CFC8E3E2}"/>
              </a:ext>
            </a:extLst>
          </p:cNvPr>
          <p:cNvSpPr>
            <a:spLocks noGrp="1"/>
          </p:cNvSpPr>
          <p:nvPr>
            <p:ph type="sldNum" sz="quarter" idx="12"/>
          </p:nvPr>
        </p:nvSpPr>
        <p:spPr/>
        <p:txBody>
          <a:bodyPr/>
          <a:lstStyle/>
          <a:p>
            <a:fld id="{A1777805-A795-4837-A98A-D8625E0507D1}" type="slidenum">
              <a:rPr lang="en-US" smtClean="0"/>
              <a:t>‹#›</a:t>
            </a:fld>
            <a:endParaRPr lang="en-US"/>
          </a:p>
        </p:txBody>
      </p:sp>
    </p:spTree>
    <p:extLst>
      <p:ext uri="{BB962C8B-B14F-4D97-AF65-F5344CB8AC3E}">
        <p14:creationId xmlns:p14="http://schemas.microsoft.com/office/powerpoint/2010/main" val="25804967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36376-8F88-425E-B135-8A72364F7BD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182FFE1-5DB1-40D2-B403-5D0DE30625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96DA6BC-E9AF-4232-BAA2-2E0136CD8AD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43BDEB1-1D91-41E3-B351-419978374E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F37F336-D71E-424B-9BD8-5DB631E0B13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5D47735-7C96-45BE-BA1C-924625AA4FBD}"/>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4044E3C6-D40D-4D8E-A8AF-E93FA755DFA4}"/>
              </a:ext>
            </a:extLst>
          </p:cNvPr>
          <p:cNvSpPr>
            <a:spLocks noGrp="1"/>
          </p:cNvSpPr>
          <p:nvPr>
            <p:ph type="ftr" sz="quarter" idx="11"/>
          </p:nvPr>
        </p:nvSpPr>
        <p:spPr/>
        <p:txBody>
          <a:bodyPr/>
          <a:lstStyle/>
          <a:p>
            <a:r>
              <a:rPr lang="en-US"/>
              <a:t>footer</a:t>
            </a:r>
          </a:p>
        </p:txBody>
      </p:sp>
      <p:sp>
        <p:nvSpPr>
          <p:cNvPr id="9" name="Slide Number Placeholder 8">
            <a:extLst>
              <a:ext uri="{FF2B5EF4-FFF2-40B4-BE49-F238E27FC236}">
                <a16:creationId xmlns:a16="http://schemas.microsoft.com/office/drawing/2014/main" id="{45FB112F-3326-4B59-8B43-0A5C3B4A7CEB}"/>
              </a:ext>
            </a:extLst>
          </p:cNvPr>
          <p:cNvSpPr>
            <a:spLocks noGrp="1"/>
          </p:cNvSpPr>
          <p:nvPr>
            <p:ph type="sldNum" sz="quarter" idx="12"/>
          </p:nvPr>
        </p:nvSpPr>
        <p:spPr/>
        <p:txBody>
          <a:bodyPr/>
          <a:lstStyle/>
          <a:p>
            <a:fld id="{A1777805-A795-4837-A98A-D8625E0507D1}" type="slidenum">
              <a:rPr lang="en-US" smtClean="0"/>
              <a:t>‹#›</a:t>
            </a:fld>
            <a:endParaRPr lang="en-US"/>
          </a:p>
        </p:txBody>
      </p:sp>
    </p:spTree>
    <p:extLst>
      <p:ext uri="{BB962C8B-B14F-4D97-AF65-F5344CB8AC3E}">
        <p14:creationId xmlns:p14="http://schemas.microsoft.com/office/powerpoint/2010/main" val="347335094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865AA-DC1D-4CD1-8371-F514A277845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0099CC2-8DCA-4946-89CD-5A72009F2CFC}"/>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C410A31E-AD90-493A-8377-6D39A7C213D6}"/>
              </a:ext>
            </a:extLst>
          </p:cNvPr>
          <p:cNvSpPr>
            <a:spLocks noGrp="1"/>
          </p:cNvSpPr>
          <p:nvPr>
            <p:ph type="ftr" sz="quarter" idx="11"/>
          </p:nvPr>
        </p:nvSpPr>
        <p:spPr/>
        <p:txBody>
          <a:bodyPr/>
          <a:lstStyle/>
          <a:p>
            <a:r>
              <a:rPr lang="en-US"/>
              <a:t>footer</a:t>
            </a:r>
          </a:p>
        </p:txBody>
      </p:sp>
      <p:sp>
        <p:nvSpPr>
          <p:cNvPr id="5" name="Slide Number Placeholder 4">
            <a:extLst>
              <a:ext uri="{FF2B5EF4-FFF2-40B4-BE49-F238E27FC236}">
                <a16:creationId xmlns:a16="http://schemas.microsoft.com/office/drawing/2014/main" id="{8CE19403-E094-4F4F-A2D9-13B944A4FBF9}"/>
              </a:ext>
            </a:extLst>
          </p:cNvPr>
          <p:cNvSpPr>
            <a:spLocks noGrp="1"/>
          </p:cNvSpPr>
          <p:nvPr>
            <p:ph type="sldNum" sz="quarter" idx="12"/>
          </p:nvPr>
        </p:nvSpPr>
        <p:spPr/>
        <p:txBody>
          <a:bodyPr/>
          <a:lstStyle/>
          <a:p>
            <a:fld id="{A1777805-A795-4837-A98A-D8625E0507D1}" type="slidenum">
              <a:rPr lang="en-US" smtClean="0"/>
              <a:t>‹#›</a:t>
            </a:fld>
            <a:endParaRPr lang="en-US"/>
          </a:p>
        </p:txBody>
      </p:sp>
    </p:spTree>
    <p:extLst>
      <p:ext uri="{BB962C8B-B14F-4D97-AF65-F5344CB8AC3E}">
        <p14:creationId xmlns:p14="http://schemas.microsoft.com/office/powerpoint/2010/main" val="8170329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14B80F3-94C4-497C-A97F-87FC86CD6AF3}"/>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F5F787D5-7082-429D-AC32-F13E2BF8C797}"/>
              </a:ext>
            </a:extLst>
          </p:cNvPr>
          <p:cNvSpPr>
            <a:spLocks noGrp="1"/>
          </p:cNvSpPr>
          <p:nvPr>
            <p:ph type="ftr" sz="quarter" idx="11"/>
          </p:nvPr>
        </p:nvSpPr>
        <p:spPr/>
        <p:txBody>
          <a:bodyPr/>
          <a:lstStyle/>
          <a:p>
            <a:r>
              <a:rPr lang="en-US"/>
              <a:t>footer</a:t>
            </a:r>
          </a:p>
        </p:txBody>
      </p:sp>
      <p:sp>
        <p:nvSpPr>
          <p:cNvPr id="4" name="Slide Number Placeholder 3">
            <a:extLst>
              <a:ext uri="{FF2B5EF4-FFF2-40B4-BE49-F238E27FC236}">
                <a16:creationId xmlns:a16="http://schemas.microsoft.com/office/drawing/2014/main" id="{2A5E6BB4-DE8E-4831-A162-91F84A05E76C}"/>
              </a:ext>
            </a:extLst>
          </p:cNvPr>
          <p:cNvSpPr>
            <a:spLocks noGrp="1"/>
          </p:cNvSpPr>
          <p:nvPr>
            <p:ph type="sldNum" sz="quarter" idx="12"/>
          </p:nvPr>
        </p:nvSpPr>
        <p:spPr/>
        <p:txBody>
          <a:bodyPr/>
          <a:lstStyle/>
          <a:p>
            <a:fld id="{A1777805-A795-4837-A98A-D8625E0507D1}" type="slidenum">
              <a:rPr lang="en-US" smtClean="0"/>
              <a:t>‹#›</a:t>
            </a:fld>
            <a:endParaRPr lang="en-US"/>
          </a:p>
        </p:txBody>
      </p:sp>
    </p:spTree>
    <p:extLst>
      <p:ext uri="{BB962C8B-B14F-4D97-AF65-F5344CB8AC3E}">
        <p14:creationId xmlns:p14="http://schemas.microsoft.com/office/powerpoint/2010/main" val="274586782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AC5AC-D6B4-478E-A7BE-A374F684DA3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791C388-4E37-4902-B20B-4A8B48407D7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F3CB0E3-75E9-4EF1-8A3B-EF2E6194C1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40C5EAC-385A-4963-A4AE-4E59137F6D11}"/>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787F5B60-A263-47E4-85E2-C926A8FD3381}"/>
              </a:ext>
            </a:extLst>
          </p:cNvPr>
          <p:cNvSpPr>
            <a:spLocks noGrp="1"/>
          </p:cNvSpPr>
          <p:nvPr>
            <p:ph type="ftr" sz="quarter" idx="11"/>
          </p:nvPr>
        </p:nvSpPr>
        <p:spPr/>
        <p:txBody>
          <a:bodyPr/>
          <a:lstStyle/>
          <a:p>
            <a:r>
              <a:rPr lang="en-US"/>
              <a:t>footer</a:t>
            </a:r>
          </a:p>
        </p:txBody>
      </p:sp>
      <p:sp>
        <p:nvSpPr>
          <p:cNvPr id="7" name="Slide Number Placeholder 6">
            <a:extLst>
              <a:ext uri="{FF2B5EF4-FFF2-40B4-BE49-F238E27FC236}">
                <a16:creationId xmlns:a16="http://schemas.microsoft.com/office/drawing/2014/main" id="{8DEBE66D-CA26-425D-AA1F-C443097C3A52}"/>
              </a:ext>
            </a:extLst>
          </p:cNvPr>
          <p:cNvSpPr>
            <a:spLocks noGrp="1"/>
          </p:cNvSpPr>
          <p:nvPr>
            <p:ph type="sldNum" sz="quarter" idx="12"/>
          </p:nvPr>
        </p:nvSpPr>
        <p:spPr/>
        <p:txBody>
          <a:bodyPr/>
          <a:lstStyle/>
          <a:p>
            <a:fld id="{A1777805-A795-4837-A98A-D8625E0507D1}" type="slidenum">
              <a:rPr lang="en-US" smtClean="0"/>
              <a:t>‹#›</a:t>
            </a:fld>
            <a:endParaRPr lang="en-US"/>
          </a:p>
        </p:txBody>
      </p:sp>
    </p:spTree>
    <p:extLst>
      <p:ext uri="{BB962C8B-B14F-4D97-AF65-F5344CB8AC3E}">
        <p14:creationId xmlns:p14="http://schemas.microsoft.com/office/powerpoint/2010/main" val="32441140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DB016-EA88-4074-A95E-204836B361B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27398FB-8019-4A3F-AA48-0C2EF5434B0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0046E41-94A7-479D-A976-753B811896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7B4BD6-CBA1-4FCB-9F2E-7D38EE4F4873}"/>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5A9D7422-78CB-4F66-A468-0E77024C446D}"/>
              </a:ext>
            </a:extLst>
          </p:cNvPr>
          <p:cNvSpPr>
            <a:spLocks noGrp="1"/>
          </p:cNvSpPr>
          <p:nvPr>
            <p:ph type="ftr" sz="quarter" idx="11"/>
          </p:nvPr>
        </p:nvSpPr>
        <p:spPr/>
        <p:txBody>
          <a:bodyPr/>
          <a:lstStyle/>
          <a:p>
            <a:r>
              <a:rPr lang="en-US"/>
              <a:t>footer</a:t>
            </a:r>
          </a:p>
        </p:txBody>
      </p:sp>
      <p:sp>
        <p:nvSpPr>
          <p:cNvPr id="7" name="Slide Number Placeholder 6">
            <a:extLst>
              <a:ext uri="{FF2B5EF4-FFF2-40B4-BE49-F238E27FC236}">
                <a16:creationId xmlns:a16="http://schemas.microsoft.com/office/drawing/2014/main" id="{B5C7EA83-5929-43AC-945E-A352DEA6DCF6}"/>
              </a:ext>
            </a:extLst>
          </p:cNvPr>
          <p:cNvSpPr>
            <a:spLocks noGrp="1"/>
          </p:cNvSpPr>
          <p:nvPr>
            <p:ph type="sldNum" sz="quarter" idx="12"/>
          </p:nvPr>
        </p:nvSpPr>
        <p:spPr/>
        <p:txBody>
          <a:bodyPr/>
          <a:lstStyle/>
          <a:p>
            <a:fld id="{A1777805-A795-4837-A98A-D8625E0507D1}" type="slidenum">
              <a:rPr lang="en-US" smtClean="0"/>
              <a:t>‹#›</a:t>
            </a:fld>
            <a:endParaRPr lang="en-US"/>
          </a:p>
        </p:txBody>
      </p:sp>
    </p:spTree>
    <p:extLst>
      <p:ext uri="{BB962C8B-B14F-4D97-AF65-F5344CB8AC3E}">
        <p14:creationId xmlns:p14="http://schemas.microsoft.com/office/powerpoint/2010/main" val="354052030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E7FA6-35B4-40C0-8182-88862957D3F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0811BCF-2B5F-44DB-B990-2CBCADB4533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FDA854-BBE1-4F47-9FD2-EAADE59FFE5B}"/>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4A7490F3-A540-40AA-80A9-D47129AAC844}"/>
              </a:ext>
            </a:extLst>
          </p:cNvPr>
          <p:cNvSpPr>
            <a:spLocks noGrp="1"/>
          </p:cNvSpPr>
          <p:nvPr>
            <p:ph type="ftr" sz="quarter" idx="11"/>
          </p:nvPr>
        </p:nvSpPr>
        <p:spPr/>
        <p:txBody>
          <a:bodyPr/>
          <a:lstStyle/>
          <a:p>
            <a:r>
              <a:rPr lang="en-US"/>
              <a:t>footer</a:t>
            </a:r>
          </a:p>
        </p:txBody>
      </p:sp>
      <p:sp>
        <p:nvSpPr>
          <p:cNvPr id="6" name="Slide Number Placeholder 5">
            <a:extLst>
              <a:ext uri="{FF2B5EF4-FFF2-40B4-BE49-F238E27FC236}">
                <a16:creationId xmlns:a16="http://schemas.microsoft.com/office/drawing/2014/main" id="{05749EB8-69D8-41B6-A901-3FADA431FBA0}"/>
              </a:ext>
            </a:extLst>
          </p:cNvPr>
          <p:cNvSpPr>
            <a:spLocks noGrp="1"/>
          </p:cNvSpPr>
          <p:nvPr>
            <p:ph type="sldNum" sz="quarter" idx="12"/>
          </p:nvPr>
        </p:nvSpPr>
        <p:spPr/>
        <p:txBody>
          <a:bodyPr/>
          <a:lstStyle/>
          <a:p>
            <a:fld id="{A1777805-A795-4837-A98A-D8625E0507D1}" type="slidenum">
              <a:rPr lang="en-US" smtClean="0"/>
              <a:t>‹#›</a:t>
            </a:fld>
            <a:endParaRPr lang="en-US"/>
          </a:p>
        </p:txBody>
      </p:sp>
    </p:spTree>
    <p:extLst>
      <p:ext uri="{BB962C8B-B14F-4D97-AF65-F5344CB8AC3E}">
        <p14:creationId xmlns:p14="http://schemas.microsoft.com/office/powerpoint/2010/main" val="1272892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CAB105A-F234-4583-8FF0-4B06504A93E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A89171-3984-439E-ACC9-D791518BFE4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6C36F4-651F-4BF0-9A90-71D0F181C8D9}"/>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2A3FD356-31A9-41BD-9D7A-302829C954D1}"/>
              </a:ext>
            </a:extLst>
          </p:cNvPr>
          <p:cNvSpPr>
            <a:spLocks noGrp="1"/>
          </p:cNvSpPr>
          <p:nvPr>
            <p:ph type="ftr" sz="quarter" idx="11"/>
          </p:nvPr>
        </p:nvSpPr>
        <p:spPr/>
        <p:txBody>
          <a:bodyPr/>
          <a:lstStyle/>
          <a:p>
            <a:r>
              <a:rPr lang="en-US"/>
              <a:t>footer</a:t>
            </a:r>
          </a:p>
        </p:txBody>
      </p:sp>
      <p:sp>
        <p:nvSpPr>
          <p:cNvPr id="6" name="Slide Number Placeholder 5">
            <a:extLst>
              <a:ext uri="{FF2B5EF4-FFF2-40B4-BE49-F238E27FC236}">
                <a16:creationId xmlns:a16="http://schemas.microsoft.com/office/drawing/2014/main" id="{420EBBBC-2239-4863-B02B-D62D0541C0C0}"/>
              </a:ext>
            </a:extLst>
          </p:cNvPr>
          <p:cNvSpPr>
            <a:spLocks noGrp="1"/>
          </p:cNvSpPr>
          <p:nvPr>
            <p:ph type="sldNum" sz="quarter" idx="12"/>
          </p:nvPr>
        </p:nvSpPr>
        <p:spPr/>
        <p:txBody>
          <a:bodyPr/>
          <a:lstStyle/>
          <a:p>
            <a:fld id="{A1777805-A795-4837-A98A-D8625E0507D1}" type="slidenum">
              <a:rPr lang="en-US" smtClean="0"/>
              <a:t>‹#›</a:t>
            </a:fld>
            <a:endParaRPr lang="en-US"/>
          </a:p>
        </p:txBody>
      </p:sp>
    </p:spTree>
    <p:extLst>
      <p:ext uri="{BB962C8B-B14F-4D97-AF65-F5344CB8AC3E}">
        <p14:creationId xmlns:p14="http://schemas.microsoft.com/office/powerpoint/2010/main" val="99001757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slideLayout" Target="../slideLayouts/slideLayout19.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5" Type="http://schemas.openxmlformats.org/officeDocument/2006/relationships/image" Target="../media/image5.pn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theme" Target="../theme/theme6.xml"/><Relationship Id="rId1" Type="http://schemas.openxmlformats.org/officeDocument/2006/relationships/slideLayout" Target="../slideLayouts/slideLayout23.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25.xml"/><Relationship Id="rId1" Type="http://schemas.openxmlformats.org/officeDocument/2006/relationships/slideLayout" Target="../slideLayouts/slideLayout24.xml"/><Relationship Id="rId4" Type="http://schemas.openxmlformats.org/officeDocument/2006/relationships/image" Target="../media/image6.jp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8.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63325339"/>
      </p:ext>
    </p:extLst>
  </p:cSld>
  <p:clrMap bg1="lt1" tx1="dk1" bg2="lt2" tx2="dk2" accent1="accent1" accent2="accent2" accent3="accent3" accent4="accent4" accent5="accent5" accent6="accent6" hlink="hlink" folHlink="folHlink"/>
  <p:sldLayoutIdLst>
    <p:sldLayoutId id="2147483674" r:id="rId1"/>
    <p:sldLayoutId id="2147483734" r:id="rId2"/>
  </p:sldLayoutIdLst>
  <p:hf hdr="0" dt="0"/>
  <p:txStyles>
    <p:titleStyle>
      <a:lvl1pPr algn="l" defTabSz="914400" rtl="0" eaLnBrk="1" latinLnBrk="0" hangingPunct="1">
        <a:lnSpc>
          <a:spcPct val="90000"/>
        </a:lnSpc>
        <a:spcBef>
          <a:spcPct val="0"/>
        </a:spcBef>
        <a:buNone/>
        <a:defRPr sz="4400" b="0" i="0" kern="1200">
          <a:solidFill>
            <a:schemeClr val="tx1"/>
          </a:solidFill>
          <a:latin typeface="Roboto Slab Regular" charset="0"/>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Roboto Slab Regular" charset="0"/>
          <a:ea typeface="+mn-ea"/>
          <a:cs typeface="+mn-cs"/>
        </a:defRPr>
      </a:lvl1pPr>
      <a:lvl2pPr marL="685800" indent="-228600" algn="l" defTabSz="914400" rtl="0" eaLnBrk="1" latinLnBrk="0" hangingPunct="1">
        <a:lnSpc>
          <a:spcPct val="90000"/>
        </a:lnSpc>
        <a:spcBef>
          <a:spcPts val="500"/>
        </a:spcBef>
        <a:buFont typeface="Arial"/>
        <a:buChar char="•"/>
        <a:defRPr sz="2400" b="0" i="0" kern="1200">
          <a:solidFill>
            <a:schemeClr val="tx1"/>
          </a:solidFill>
          <a:latin typeface="Roboto Slab Regular" charset="0"/>
          <a:ea typeface="+mn-ea"/>
          <a:cs typeface="+mn-cs"/>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Roboto Slab Regular" charset="0"/>
          <a:ea typeface="+mn-ea"/>
          <a:cs typeface="+mn-cs"/>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Roboto Slab Regular" charset="0"/>
          <a:ea typeface="+mn-ea"/>
          <a:cs typeface="+mn-cs"/>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Roboto Slab Regular"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83315204"/>
      </p:ext>
    </p:extLst>
  </p:cSld>
  <p:clrMap bg1="lt1" tx1="dk1" bg2="lt2" tx2="dk2" accent1="accent1" accent2="accent2" accent3="accent3" accent4="accent4" accent5="accent5" accent6="accent6" hlink="hlink" folHlink="folHlink"/>
  <p:sldLayoutIdLst>
    <p:sldLayoutId id="2147483717" r:id="rId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D327DF-DF39-C949-8771-234F28D66E7D}" type="slidenum">
              <a:rPr lang="en-US" smtClean="0"/>
              <a:t>‹#›</a:t>
            </a:fld>
            <a:endParaRPr lang="en-US" dirty="0"/>
          </a:p>
        </p:txBody>
      </p:sp>
    </p:spTree>
    <p:extLst>
      <p:ext uri="{BB962C8B-B14F-4D97-AF65-F5344CB8AC3E}">
        <p14:creationId xmlns:p14="http://schemas.microsoft.com/office/powerpoint/2010/main" val="2244603175"/>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37" r:id="rId3"/>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8990308" y="6193618"/>
            <a:ext cx="2743200" cy="365125"/>
          </a:xfrm>
          <a:prstGeom prst="rect">
            <a:avLst/>
          </a:prstGeom>
        </p:spPr>
        <p:txBody>
          <a:bodyPr vert="horz" lIns="0" tIns="0" rIns="0" bIns="0" rtlCol="0" anchor="b" anchorCtr="0"/>
          <a:lstStyle>
            <a:lvl1pPr algn="r">
              <a:defRPr sz="1200">
                <a:solidFill>
                  <a:schemeClr val="tx1">
                    <a:tint val="75000"/>
                  </a:schemeClr>
                </a:solidFill>
                <a:latin typeface="Roboto Slab" charset="0"/>
                <a:ea typeface="Roboto Slab" charset="0"/>
                <a:cs typeface="Roboto Slab" charset="0"/>
              </a:defRPr>
            </a:lvl1pPr>
          </a:lstStyle>
          <a:p>
            <a:fld id="{017ED8CA-143E-8B40-B3C8-0174DDF149EE}" type="slidenum">
              <a:rPr lang="en-US" smtClean="0"/>
              <a:pPr/>
              <a:t>‹#›</a:t>
            </a:fld>
            <a:endParaRPr lang="en-US" dirty="0"/>
          </a:p>
        </p:txBody>
      </p:sp>
      <p:cxnSp>
        <p:nvCxnSpPr>
          <p:cNvPr id="4" name="Straight Connector 3">
            <a:extLst>
              <a:ext uri="{FF2B5EF4-FFF2-40B4-BE49-F238E27FC236}">
                <a16:creationId xmlns:a16="http://schemas.microsoft.com/office/drawing/2014/main" id="{03A922B7-ADB2-4C3B-97A4-0CABBFFE51A5}"/>
              </a:ext>
            </a:extLst>
          </p:cNvPr>
          <p:cNvCxnSpPr/>
          <p:nvPr userDrawn="1"/>
        </p:nvCxnSpPr>
        <p:spPr>
          <a:xfrm>
            <a:off x="387177" y="387178"/>
            <a:ext cx="3748216"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5A4EB129-BBB2-4571-B65A-A3BC5A4E0B25}"/>
              </a:ext>
            </a:extLst>
          </p:cNvPr>
          <p:cNvCxnSpPr>
            <a:cxnSpLocks/>
          </p:cNvCxnSpPr>
          <p:nvPr userDrawn="1"/>
        </p:nvCxnSpPr>
        <p:spPr>
          <a:xfrm>
            <a:off x="4291914" y="387178"/>
            <a:ext cx="7467600"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0793371"/>
      </p:ext>
    </p:extLst>
  </p:cSld>
  <p:clrMap bg1="lt1" tx1="dk1" bg2="lt2" tx2="dk2" accent1="accent1" accent2="accent2" accent3="accent3" accent4="accent4" accent5="accent5" accent6="accent6" hlink="hlink" folHlink="folHlink"/>
  <p:sldLayoutIdLst>
    <p:sldLayoutId id="2147483732" r:id="rId1"/>
    <p:sldLayoutId id="2147483736" r:id="rId2"/>
    <p:sldLayoutId id="2147483819" r:id="rId3"/>
    <p:sldLayoutId id="2147483735" r:id="rId4"/>
    <p:sldLayoutId id="2147483737" r:id="rId5"/>
    <p:sldLayoutId id="2147483738" r:id="rId6"/>
    <p:sldLayoutId id="2147483739" r:id="rId7"/>
    <p:sldLayoutId id="2147483733" r:id="rId8"/>
    <p:sldLayoutId id="2147483811" r:id="rId9"/>
    <p:sldLayoutId id="2147483812" r:id="rId10"/>
    <p:sldLayoutId id="2147483814" r:id="rId11"/>
    <p:sldLayoutId id="2147483817" r:id="rId12"/>
    <p:sldLayoutId id="2147483818" r:id="rId13"/>
  </p:sldLayoutIdLst>
  <p:transition spd="slow">
    <p:push dir="u"/>
  </p:transition>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8990308" y="6282608"/>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E9C267-FC72-D447-BF05-09A3351C68CB}" type="slidenum">
              <a:rPr lang="en-US" smtClean="0"/>
              <a:t>‹#›</a:t>
            </a:fld>
            <a:endParaRPr lang="en-US" dirty="0"/>
          </a:p>
        </p:txBody>
      </p:sp>
      <p:sp>
        <p:nvSpPr>
          <p:cNvPr id="8" name="Rectangle 7"/>
          <p:cNvSpPr/>
          <p:nvPr/>
        </p:nvSpPr>
        <p:spPr>
          <a:xfrm>
            <a:off x="466611" y="464489"/>
            <a:ext cx="6276679" cy="877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5" name="Picture 4" descr="CB_Logo.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0167" y="6269614"/>
            <a:ext cx="1292760" cy="378119"/>
          </a:xfrm>
          <a:prstGeom prst="rect">
            <a:avLst/>
          </a:prstGeom>
        </p:spPr>
      </p:pic>
    </p:spTree>
    <p:extLst>
      <p:ext uri="{BB962C8B-B14F-4D97-AF65-F5344CB8AC3E}">
        <p14:creationId xmlns:p14="http://schemas.microsoft.com/office/powerpoint/2010/main" val="138862032"/>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8" r:id="rId3"/>
  </p:sldLayoutIdLst>
  <p:transition spd="slow">
    <p:push dir="u"/>
  </p:transition>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descr="CB16029_PPTTemplates_TitleAndDividers_AP-0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4430"/>
          </a:xfrm>
          <a:prstGeom prst="rect">
            <a:avLst/>
          </a:prstGeom>
        </p:spPr>
      </p:pic>
      <p:sp>
        <p:nvSpPr>
          <p:cNvPr id="6" name="Slide Number Placeholder 5"/>
          <p:cNvSpPr>
            <a:spLocks noGrp="1"/>
          </p:cNvSpPr>
          <p:nvPr>
            <p:ph type="sldNum" sz="quarter" idx="4"/>
          </p:nvPr>
        </p:nvSpPr>
        <p:spPr>
          <a:xfrm>
            <a:off x="8888708" y="6193618"/>
            <a:ext cx="2844800" cy="365125"/>
          </a:xfrm>
          <a:prstGeom prst="rect">
            <a:avLst/>
          </a:prstGeom>
        </p:spPr>
        <p:txBody>
          <a:bodyPr vert="horz" lIns="0" tIns="0" rIns="0" bIns="0" rtlCol="0" anchor="b"/>
          <a:lstStyle>
            <a:lvl1pPr algn="r">
              <a:defRPr sz="1200">
                <a:solidFill>
                  <a:schemeClr val="tx1">
                    <a:tint val="75000"/>
                  </a:schemeClr>
                </a:solidFill>
              </a:defRPr>
            </a:lvl1pPr>
          </a:lstStyle>
          <a:p>
            <a:fld id="{B6733D23-7979-984D-AD48-2B29D14C6356}" type="slidenum">
              <a:rPr lang="en-US" smtClean="0"/>
              <a:t>‹#›</a:t>
            </a:fld>
            <a:endParaRPr lang="en-US" dirty="0"/>
          </a:p>
        </p:txBody>
      </p:sp>
    </p:spTree>
    <p:extLst>
      <p:ext uri="{BB962C8B-B14F-4D97-AF65-F5344CB8AC3E}">
        <p14:creationId xmlns:p14="http://schemas.microsoft.com/office/powerpoint/2010/main" val="2089519705"/>
      </p:ext>
    </p:extLst>
  </p:cSld>
  <p:clrMap bg1="lt1" tx1="dk1" bg2="lt2" tx2="dk2" accent1="accent1" accent2="accent2" accent3="accent3" accent4="accent4" accent5="accent5" accent6="accent6" hlink="hlink" folHlink="folHlink"/>
  <p:sldLayoutIdLst>
    <p:sldLayoutId id="2147483804" r:id="rId1"/>
  </p:sldLayoutIdLst>
  <p:transition spd="slow">
    <p:push dir="u"/>
  </p:transition>
  <p:hf hdr="0" dt="0"/>
  <p:txStyles>
    <p:titleStyle>
      <a:lvl1pPr algn="l" defTabSz="457200" rtl="0" eaLnBrk="1" latinLnBrk="0" hangingPunct="1">
        <a:lnSpc>
          <a:spcPct val="90000"/>
        </a:lnSpc>
        <a:spcBef>
          <a:spcPct val="0"/>
        </a:spcBef>
        <a:buNone/>
        <a:defRPr sz="3800" kern="1200" baseline="0">
          <a:solidFill>
            <a:schemeClr val="tx1"/>
          </a:solidFill>
          <a:latin typeface="Roboto Slab Regular"/>
          <a:ea typeface="+mj-ea"/>
          <a:cs typeface="Roboto Slab Regular"/>
        </a:defRPr>
      </a:lvl1pPr>
    </p:titleStyle>
    <p:bodyStyle>
      <a:lvl1pPr marL="0" marR="0" indent="0" algn="l" defTabSz="457200" rtl="0" eaLnBrk="1" fontAlgn="auto" latinLnBrk="0" hangingPunct="1">
        <a:lnSpc>
          <a:spcPct val="100000"/>
        </a:lnSpc>
        <a:spcBef>
          <a:spcPct val="20000"/>
        </a:spcBef>
        <a:spcAft>
          <a:spcPts val="0"/>
        </a:spcAft>
        <a:buClrTx/>
        <a:buSzTx/>
        <a:buFont typeface="Arial"/>
        <a:buNone/>
        <a:tabLst/>
        <a:defRPr sz="1800" kern="1200" baseline="0">
          <a:solidFill>
            <a:srgbClr val="702F8A"/>
          </a:solidFill>
          <a:latin typeface="Roboto Slab Regular"/>
          <a:ea typeface="+mn-ea"/>
          <a:cs typeface="Roboto Slab Regular"/>
        </a:defRPr>
      </a:lvl1pPr>
      <a:lvl2pPr marL="457200" indent="0" algn="l" defTabSz="457200" rtl="0" eaLnBrk="1" latinLnBrk="0" hangingPunct="1">
        <a:spcBef>
          <a:spcPct val="20000"/>
        </a:spcBef>
        <a:buFont typeface="Arial"/>
        <a:buNone/>
        <a:defRPr sz="1600" kern="1200">
          <a:solidFill>
            <a:srgbClr val="702F8A"/>
          </a:solidFill>
          <a:latin typeface="Roboto Slab Regular"/>
          <a:ea typeface="+mn-ea"/>
          <a:cs typeface="Roboto Slab Regular"/>
        </a:defRPr>
      </a:lvl2pPr>
      <a:lvl3pPr marL="914400" indent="0" algn="l" defTabSz="457200" rtl="0" eaLnBrk="1" latinLnBrk="0" hangingPunct="1">
        <a:spcBef>
          <a:spcPct val="20000"/>
        </a:spcBef>
        <a:buFont typeface="Arial"/>
        <a:buNone/>
        <a:defRPr sz="1600" kern="1200">
          <a:solidFill>
            <a:srgbClr val="702F8A"/>
          </a:solidFill>
          <a:latin typeface="Roboto Slab Regular"/>
          <a:ea typeface="+mn-ea"/>
          <a:cs typeface="Roboto Slab Regular"/>
        </a:defRPr>
      </a:lvl3pPr>
      <a:lvl4pPr marL="1371600" indent="0" algn="l" defTabSz="457200" rtl="0" eaLnBrk="1" latinLnBrk="0" hangingPunct="1">
        <a:spcBef>
          <a:spcPct val="20000"/>
        </a:spcBef>
        <a:buFont typeface="Arial"/>
        <a:buNone/>
        <a:defRPr sz="1600" kern="1200">
          <a:solidFill>
            <a:srgbClr val="702F8A"/>
          </a:solidFill>
          <a:latin typeface="Roboto Slab Regular"/>
          <a:ea typeface="+mn-ea"/>
          <a:cs typeface="Roboto Slab Regular"/>
        </a:defRPr>
      </a:lvl4pPr>
      <a:lvl5pPr marL="1828800" indent="0" algn="l" defTabSz="457200" rtl="0" eaLnBrk="1" latinLnBrk="0" hangingPunct="1">
        <a:spcBef>
          <a:spcPct val="20000"/>
        </a:spcBef>
        <a:buFont typeface="Arial"/>
        <a:buNone/>
        <a:defRPr sz="1600" kern="1200">
          <a:solidFill>
            <a:srgbClr val="702F8A"/>
          </a:solidFill>
          <a:latin typeface="Roboto Slab Regular"/>
          <a:ea typeface="+mn-ea"/>
          <a:cs typeface="Roboto Slab Regular"/>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descr="CB16029_PPTTemplates_TitleAndDividers_AP-02.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4430"/>
          </a:xfrm>
          <a:prstGeom prst="rect">
            <a:avLst/>
          </a:prstGeom>
        </p:spPr>
      </p:pic>
      <p:sp>
        <p:nvSpPr>
          <p:cNvPr id="6" name="Slide Number Placeholder 5"/>
          <p:cNvSpPr>
            <a:spLocks noGrp="1"/>
          </p:cNvSpPr>
          <p:nvPr>
            <p:ph type="sldNum" sz="quarter" idx="4"/>
          </p:nvPr>
        </p:nvSpPr>
        <p:spPr>
          <a:xfrm>
            <a:off x="8983407" y="6192475"/>
            <a:ext cx="2844800" cy="365125"/>
          </a:xfrm>
          <a:prstGeom prst="rect">
            <a:avLst/>
          </a:prstGeom>
        </p:spPr>
        <p:txBody>
          <a:bodyPr vert="horz" lIns="0" tIns="0" rIns="0" bIns="0" rtlCol="0" anchor="b"/>
          <a:lstStyle>
            <a:lvl1pPr algn="r">
              <a:defRPr sz="1200">
                <a:solidFill>
                  <a:schemeClr val="tx1">
                    <a:tint val="75000"/>
                  </a:schemeClr>
                </a:solidFill>
              </a:defRPr>
            </a:lvl1pPr>
          </a:lstStyle>
          <a:p>
            <a:fld id="{58B64256-0847-0E43-8322-5E20E92606A0}" type="slidenum">
              <a:rPr lang="en-US" smtClean="0"/>
              <a:t>‹#›</a:t>
            </a:fld>
            <a:endParaRPr lang="en-US" dirty="0"/>
          </a:p>
        </p:txBody>
      </p:sp>
    </p:spTree>
    <p:extLst>
      <p:ext uri="{BB962C8B-B14F-4D97-AF65-F5344CB8AC3E}">
        <p14:creationId xmlns:p14="http://schemas.microsoft.com/office/powerpoint/2010/main" val="637806153"/>
      </p:ext>
    </p:extLst>
  </p:cSld>
  <p:clrMap bg1="lt1" tx1="dk1" bg2="lt2" tx2="dk2" accent1="accent1" accent2="accent2" accent3="accent3" accent4="accent4" accent5="accent5" accent6="accent6" hlink="hlink" folHlink="folHlink"/>
  <p:sldLayoutIdLst>
    <p:sldLayoutId id="2147483806" r:id="rId1"/>
    <p:sldLayoutId id="2147483807" r:id="rId2"/>
  </p:sldLayoutIdLst>
  <p:transition spd="slow">
    <p:push dir="u"/>
  </p:transition>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FD2405-FE0D-4D7D-97D2-E97FDE57FE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41E38983-7AE0-4353-873D-F5A19BCF2D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2815074-B2D6-4146-99DF-DAB0A1AB6A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CBD16964-CB40-45BE-B824-321F15A8F8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footer</a:t>
            </a:r>
            <a:endParaRPr lang="en-US" dirty="0"/>
          </a:p>
        </p:txBody>
      </p:sp>
      <p:sp>
        <p:nvSpPr>
          <p:cNvPr id="6" name="Slide Number Placeholder 5">
            <a:extLst>
              <a:ext uri="{FF2B5EF4-FFF2-40B4-BE49-F238E27FC236}">
                <a16:creationId xmlns:a16="http://schemas.microsoft.com/office/drawing/2014/main" id="{61FAD3C5-354D-4003-9375-3D6C8040C1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777805-A795-4837-A98A-D8625E0507D1}" type="slidenum">
              <a:rPr lang="en-US" smtClean="0"/>
              <a:t>‹#›</a:t>
            </a:fld>
            <a:endParaRPr lang="en-US"/>
          </a:p>
        </p:txBody>
      </p:sp>
    </p:spTree>
    <p:extLst>
      <p:ext uri="{BB962C8B-B14F-4D97-AF65-F5344CB8AC3E}">
        <p14:creationId xmlns:p14="http://schemas.microsoft.com/office/powerpoint/2010/main" val="954088280"/>
      </p:ext>
    </p:extLst>
  </p:cSld>
  <p:clrMap bg1="lt1" tx1="dk1" bg2="lt2" tx2="dk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8" r:id="rId5"/>
    <p:sldLayoutId id="2147483859" r:id="rId6"/>
    <p:sldLayoutId id="2147483860" r:id="rId7"/>
    <p:sldLayoutId id="2147483861" r:id="rId8"/>
    <p:sldLayoutId id="2147483862" r:id="rId9"/>
    <p:sldLayoutId id="2147483863" r:id="rId10"/>
    <p:sldLayoutId id="2147483864"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teachingcalculus.com/" TargetMode="External"/><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hyperlink" Target="http://www.teachingcalculus.com/" TargetMode="External"/><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hyperlink" Target="https://www.desmos.com/calculator/usdfshasgw" TargetMode="External"/><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hyperlink" Target="https://teachingcalculus.files.wordpress.com/2018/10/type-analysis-2018.docx" TargetMode="External"/><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hyperlink" Target="https://wp.me/p2zQso-1Ee" TargetMode="External"/><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slide" Target="slide31.xml"/><Relationship Id="rId18" Type="http://schemas.openxmlformats.org/officeDocument/2006/relationships/slide" Target="slide66.xml"/><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slide" Target="slide24.xml"/><Relationship Id="rId17" Type="http://schemas.openxmlformats.org/officeDocument/2006/relationships/slide" Target="slide60.xml"/><Relationship Id="rId2" Type="http://schemas.openxmlformats.org/officeDocument/2006/relationships/image" Target="../media/image12.png"/><Relationship Id="rId16" Type="http://schemas.openxmlformats.org/officeDocument/2006/relationships/slide" Target="slide53.xml"/><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slide" Target="slide18.xml"/><Relationship Id="rId5" Type="http://schemas.openxmlformats.org/officeDocument/2006/relationships/image" Target="../media/image15.png"/><Relationship Id="rId15" Type="http://schemas.openxmlformats.org/officeDocument/2006/relationships/slide" Target="slide46.xml"/><Relationship Id="rId10" Type="http://schemas.openxmlformats.org/officeDocument/2006/relationships/image" Target="../media/image20.png"/><Relationship Id="rId19" Type="http://schemas.openxmlformats.org/officeDocument/2006/relationships/slide" Target="slide71.xml"/><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slide" Target="slide4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8.xm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hyperlink" Target="https://wp.me/p2zQso-1Ee" TargetMode="External"/><Relationship Id="rId2" Type="http://schemas.openxmlformats.org/officeDocument/2006/relationships/notesSlide" Target="../notesSlides/notesSlide17.xml"/><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8" Type="http://schemas.openxmlformats.org/officeDocument/2006/relationships/image" Target="../media/image24.wmf"/><Relationship Id="rId3" Type="http://schemas.openxmlformats.org/officeDocument/2006/relationships/notesSlide" Target="../notesSlides/notesSlide18.xml"/><Relationship Id="rId7" Type="http://schemas.openxmlformats.org/officeDocument/2006/relationships/oleObject" Target="../embeddings/oleObject2.bin"/><Relationship Id="rId2" Type="http://schemas.openxmlformats.org/officeDocument/2006/relationships/slideLayout" Target="../slideLayouts/slideLayout8.xml"/><Relationship Id="rId1" Type="http://schemas.openxmlformats.org/officeDocument/2006/relationships/vmlDrawing" Target="../drawings/vmlDrawing1.vml"/><Relationship Id="rId6" Type="http://schemas.openxmlformats.org/officeDocument/2006/relationships/image" Target="../media/image23.wmf"/><Relationship Id="rId11" Type="http://schemas.openxmlformats.org/officeDocument/2006/relationships/image" Target="../media/image27.png"/><Relationship Id="rId5" Type="http://schemas.openxmlformats.org/officeDocument/2006/relationships/oleObject" Target="../embeddings/oleObject1.bin"/><Relationship Id="rId10" Type="http://schemas.openxmlformats.org/officeDocument/2006/relationships/image" Target="../media/image25.wmf"/><Relationship Id="rId4" Type="http://schemas.openxmlformats.org/officeDocument/2006/relationships/image" Target="../media/image26.png"/><Relationship Id="rId9" Type="http://schemas.openxmlformats.org/officeDocument/2006/relationships/oleObject" Target="../embeddings/oleObject3.bin"/></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8.xml"/><Relationship Id="rId5" Type="http://schemas.openxmlformats.org/officeDocument/2006/relationships/image" Target="../media/image30.png"/><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hyperlink" Target="https://wp.me/p2zQso-1Eo" TargetMode="External"/><Relationship Id="rId2" Type="http://schemas.openxmlformats.org/officeDocument/2006/relationships/notesSlide" Target="../notesSlides/notesSlide23.xml"/><Relationship Id="rId1" Type="http://schemas.openxmlformats.org/officeDocument/2006/relationships/slideLayout" Target="../slideLayouts/slideLayout8.xml"/><Relationship Id="rId4" Type="http://schemas.openxmlformats.org/officeDocument/2006/relationships/image" Target="../media/image33.png"/></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8.xml"/><Relationship Id="rId5" Type="http://schemas.openxmlformats.org/officeDocument/2006/relationships/image" Target="../media/image36.png"/><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5.xml"/><Relationship Id="rId1" Type="http://schemas.openxmlformats.org/officeDocument/2006/relationships/slideLayout" Target="../slideLayouts/slideLayout8.xml"/><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7.xml"/><Relationship Id="rId7" Type="http://schemas.openxmlformats.org/officeDocument/2006/relationships/image" Target="../media/image39.wmf"/><Relationship Id="rId2" Type="http://schemas.openxmlformats.org/officeDocument/2006/relationships/slideLayout" Target="../slideLayouts/slideLayout8.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hyperlink" Target="https://wp.me/p2zQso-1EB" TargetMode="External"/><Relationship Id="rId4" Type="http://schemas.openxmlformats.org/officeDocument/2006/relationships/image" Target="../media/image40.png"/></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8.xml"/><Relationship Id="rId1" Type="http://schemas.openxmlformats.org/officeDocument/2006/relationships/vmlDrawing" Target="../drawings/vmlDrawing3.vml"/><Relationship Id="rId6" Type="http://schemas.openxmlformats.org/officeDocument/2006/relationships/image" Target="../media/image42.wmf"/><Relationship Id="rId5" Type="http://schemas.openxmlformats.org/officeDocument/2006/relationships/oleObject" Target="../embeddings/oleObject5.bin"/><Relationship Id="rId4" Type="http://schemas.openxmlformats.org/officeDocument/2006/relationships/image" Target="../media/image43.png"/></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1.xml"/><Relationship Id="rId1" Type="http://schemas.openxmlformats.org/officeDocument/2006/relationships/slideLayout" Target="../slideLayouts/slideLayout8.xml"/><Relationship Id="rId4" Type="http://schemas.openxmlformats.org/officeDocument/2006/relationships/image" Target="../media/image46.png"/></Relationships>
</file>

<file path=ppt/slides/_rels/slide3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2.xml"/><Relationship Id="rId1" Type="http://schemas.openxmlformats.org/officeDocument/2006/relationships/slideLayout" Target="../slideLayouts/slideLayout8.xml"/><Relationship Id="rId5" Type="http://schemas.openxmlformats.org/officeDocument/2006/relationships/image" Target="../media/image49.png"/><Relationship Id="rId4" Type="http://schemas.openxmlformats.org/officeDocument/2006/relationships/image" Target="../media/image48.png"/></Relationships>
</file>

<file path=ppt/slides/_rels/slide3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4.xml"/><Relationship Id="rId1" Type="http://schemas.openxmlformats.org/officeDocument/2006/relationships/slideLayout" Target="../slideLayouts/slideLayout8.xml"/><Relationship Id="rId6" Type="http://schemas.openxmlformats.org/officeDocument/2006/relationships/image" Target="../media/image54.jpg"/><Relationship Id="rId5" Type="http://schemas.openxmlformats.org/officeDocument/2006/relationships/image" Target="../media/image53.jpg"/><Relationship Id="rId4" Type="http://schemas.openxmlformats.org/officeDocument/2006/relationships/image" Target="../media/image5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3" Type="http://schemas.openxmlformats.org/officeDocument/2006/relationships/hyperlink" Target="https://wp.me/p2zQso-1EL" TargetMode="External"/><Relationship Id="rId2" Type="http://schemas.openxmlformats.org/officeDocument/2006/relationships/notesSlide" Target="../notesSlides/notesSlide36.xml"/><Relationship Id="rId1" Type="http://schemas.openxmlformats.org/officeDocument/2006/relationships/slideLayout" Target="../slideLayouts/slideLayout8.xml"/><Relationship Id="rId5" Type="http://schemas.openxmlformats.org/officeDocument/2006/relationships/image" Target="../media/image56.png"/><Relationship Id="rId4" Type="http://schemas.openxmlformats.org/officeDocument/2006/relationships/image" Target="../media/image55.png"/></Relationships>
</file>

<file path=ppt/slides/_rels/slide4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8" Type="http://schemas.openxmlformats.org/officeDocument/2006/relationships/image" Target="../media/image58.wmf"/><Relationship Id="rId3" Type="http://schemas.openxmlformats.org/officeDocument/2006/relationships/notesSlide" Target="../notesSlides/notesSlide38.xml"/><Relationship Id="rId7" Type="http://schemas.openxmlformats.org/officeDocument/2006/relationships/oleObject" Target="../embeddings/oleObject6.bin"/><Relationship Id="rId2" Type="http://schemas.openxmlformats.org/officeDocument/2006/relationships/slideLayout" Target="../slideLayouts/slideLayout8.xml"/><Relationship Id="rId1" Type="http://schemas.openxmlformats.org/officeDocument/2006/relationships/vmlDrawing" Target="../drawings/vmlDrawing4.v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 Id="rId9" Type="http://schemas.openxmlformats.org/officeDocument/2006/relationships/image" Target="../media/image62.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3" Type="http://schemas.openxmlformats.org/officeDocument/2006/relationships/hyperlink" Target="https://wp.me/p2zQso-1EV" TargetMode="External"/><Relationship Id="rId2" Type="http://schemas.openxmlformats.org/officeDocument/2006/relationships/notesSlide" Target="../notesSlides/notesSlide40.xml"/><Relationship Id="rId1" Type="http://schemas.openxmlformats.org/officeDocument/2006/relationships/slideLayout" Target="../slideLayouts/slideLayout8.xml"/><Relationship Id="rId4" Type="http://schemas.openxmlformats.org/officeDocument/2006/relationships/image" Target="../media/image63.png"/></Relationships>
</file>

<file path=ppt/slides/_rels/slide4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1.xml"/><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2.xml"/><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3.xml"/><Relationship Id="rId1" Type="http://schemas.openxmlformats.org/officeDocument/2006/relationships/slideLayout" Target="../slideLayouts/slideLayout8.xml"/><Relationship Id="rId4" Type="http://schemas.openxmlformats.org/officeDocument/2006/relationships/image" Target="../media/image67.png"/></Relationships>
</file>

<file path=ppt/slides/_rels/slide5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4.xml"/><Relationship Id="rId1" Type="http://schemas.openxmlformats.org/officeDocument/2006/relationships/slideLayout" Target="../slideLayouts/slideLayout8.xml"/><Relationship Id="rId4" Type="http://schemas.openxmlformats.org/officeDocument/2006/relationships/image" Target="../media/image69.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6.xml"/><Relationship Id="rId1" Type="http://schemas.openxmlformats.org/officeDocument/2006/relationships/slideLayout" Target="../slideLayouts/slideLayout8.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55.xml.rels><?xml version="1.0" encoding="UTF-8" standalone="yes"?>
<Relationships xmlns="http://schemas.openxmlformats.org/package/2006/relationships"><Relationship Id="rId3" Type="http://schemas.openxmlformats.org/officeDocument/2006/relationships/image" Target="../media/image74.png"/><Relationship Id="rId7" Type="http://schemas.openxmlformats.org/officeDocument/2006/relationships/image" Target="../media/image78.png"/><Relationship Id="rId2" Type="http://schemas.openxmlformats.org/officeDocument/2006/relationships/notesSlide" Target="../notesSlides/notesSlide47.xml"/><Relationship Id="rId1" Type="http://schemas.openxmlformats.org/officeDocument/2006/relationships/slideLayout" Target="../slideLayouts/slideLayout8.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56.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hyperlink" Target="https://wp.me/p2zQso-1EO" TargetMode="External"/><Relationship Id="rId7" Type="http://schemas.openxmlformats.org/officeDocument/2006/relationships/image" Target="../media/image82.png"/><Relationship Id="rId2" Type="http://schemas.openxmlformats.org/officeDocument/2006/relationships/notesSlide" Target="../notesSlides/notesSlide48.xml"/><Relationship Id="rId1" Type="http://schemas.openxmlformats.org/officeDocument/2006/relationships/slideLayout" Target="../slideLayouts/slideLayout8.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5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49.xml"/><Relationship Id="rId1" Type="http://schemas.openxmlformats.org/officeDocument/2006/relationships/slideLayout" Target="../slideLayouts/slideLayout8.xml"/><Relationship Id="rId4" Type="http://schemas.openxmlformats.org/officeDocument/2006/relationships/image" Target="../media/image85.png"/></Relationships>
</file>

<file path=ppt/slides/_rels/slide5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50.xml"/><Relationship Id="rId1" Type="http://schemas.openxmlformats.org/officeDocument/2006/relationships/slideLayout" Target="../slideLayouts/slideLayout8.xml"/><Relationship Id="rId4" Type="http://schemas.openxmlformats.org/officeDocument/2006/relationships/image" Target="../media/image87.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3" Type="http://schemas.openxmlformats.org/officeDocument/2006/relationships/hyperlink" Target="https://wp.me/p2zQso-1Fg" TargetMode="External"/><Relationship Id="rId2" Type="http://schemas.openxmlformats.org/officeDocument/2006/relationships/notesSlide" Target="../notesSlides/notesSlide52.xml"/><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53.xml"/><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3" Type="http://schemas.openxmlformats.org/officeDocument/2006/relationships/hyperlink" Target="https://wp.me/p2zQso-1Fv" TargetMode="External"/><Relationship Id="rId2" Type="http://schemas.openxmlformats.org/officeDocument/2006/relationships/notesSlide" Target="../notesSlides/notesSlide54.xml"/><Relationship Id="rId1" Type="http://schemas.openxmlformats.org/officeDocument/2006/relationships/slideLayout" Target="../slideLayouts/slideLayout8.xml"/><Relationship Id="rId4" Type="http://schemas.openxmlformats.org/officeDocument/2006/relationships/image" Target="../media/image89.png"/></Relationships>
</file>

<file path=ppt/slides/_rels/slide64.xml.rels><?xml version="1.0" encoding="UTF-8" standalone="yes"?>
<Relationships xmlns="http://schemas.openxmlformats.org/package/2006/relationships"><Relationship Id="rId3" Type="http://schemas.openxmlformats.org/officeDocument/2006/relationships/hyperlink" Target="https://wp.me/p2zQso-1Fv" TargetMode="External"/><Relationship Id="rId2" Type="http://schemas.openxmlformats.org/officeDocument/2006/relationships/notesSlide" Target="../notesSlides/notesSlide55.xml"/><Relationship Id="rId1" Type="http://schemas.openxmlformats.org/officeDocument/2006/relationships/slideLayout" Target="../slideLayouts/slideLayout8.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90.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57.xml"/><Relationship Id="rId1"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3" Type="http://schemas.openxmlformats.org/officeDocument/2006/relationships/hyperlink" Target="https://wp.me/p2zQso-1Fv" TargetMode="External"/><Relationship Id="rId2" Type="http://schemas.openxmlformats.org/officeDocument/2006/relationships/notesSlide" Target="../notesSlides/notesSlide58.xml"/><Relationship Id="rId1" Type="http://schemas.openxmlformats.org/officeDocument/2006/relationships/slideLayout" Target="../slideLayouts/slideLayout8.xml"/><Relationship Id="rId5" Type="http://schemas.openxmlformats.org/officeDocument/2006/relationships/image" Target="../media/image94.png"/><Relationship Id="rId4" Type="http://schemas.openxmlformats.org/officeDocument/2006/relationships/hyperlink" Target="https://wp.me/p2zQso-1Fz" TargetMode="External"/></Relationships>
</file>

<file path=ppt/slides/_rels/slide69.xml.rels><?xml version="1.0" encoding="UTF-8" standalone="yes"?>
<Relationships xmlns="http://schemas.openxmlformats.org/package/2006/relationships"><Relationship Id="rId3" Type="http://schemas.openxmlformats.org/officeDocument/2006/relationships/hyperlink" Target="https://wp.me/p2zQso-1Fv" TargetMode="External"/><Relationship Id="rId2" Type="http://schemas.openxmlformats.org/officeDocument/2006/relationships/notesSlide" Target="../notesSlides/notesSlide59.xml"/><Relationship Id="rId1" Type="http://schemas.openxmlformats.org/officeDocument/2006/relationships/slideLayout" Target="../slideLayouts/slideLayout8.xml"/><Relationship Id="rId4" Type="http://schemas.openxmlformats.org/officeDocument/2006/relationships/image" Target="../media/image95.png"/></Relationships>
</file>

<file path=ppt/slides/_rels/slide70.xml.rels><?xml version="1.0" encoding="UTF-8" standalone="yes"?>
<Relationships xmlns="http://schemas.openxmlformats.org/package/2006/relationships"><Relationship Id="rId3" Type="http://schemas.openxmlformats.org/officeDocument/2006/relationships/hyperlink" Target="https://wp.me/p2zQso-1Fv" TargetMode="External"/><Relationship Id="rId2" Type="http://schemas.openxmlformats.org/officeDocument/2006/relationships/notesSlide" Target="../notesSlides/notesSlide60.xml"/><Relationship Id="rId1" Type="http://schemas.openxmlformats.org/officeDocument/2006/relationships/slideLayout" Target="../slideLayouts/slideLayout8.xml"/><Relationship Id="rId5" Type="http://schemas.openxmlformats.org/officeDocument/2006/relationships/image" Target="../media/image97.png"/><Relationship Id="rId4" Type="http://schemas.openxmlformats.org/officeDocument/2006/relationships/image" Target="../media/image96.png"/></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8.x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62.xml"/><Relationship Id="rId7" Type="http://schemas.openxmlformats.org/officeDocument/2006/relationships/image" Target="../media/image98.wmf"/><Relationship Id="rId2" Type="http://schemas.openxmlformats.org/officeDocument/2006/relationships/slideLayout" Target="../slideLayouts/slideLayout8.xml"/><Relationship Id="rId1" Type="http://schemas.openxmlformats.org/officeDocument/2006/relationships/vmlDrawing" Target="../drawings/vmlDrawing5.vml"/><Relationship Id="rId6" Type="http://schemas.openxmlformats.org/officeDocument/2006/relationships/oleObject" Target="../embeddings/oleObject7.bin"/><Relationship Id="rId5" Type="http://schemas.openxmlformats.org/officeDocument/2006/relationships/image" Target="../media/image99.png"/><Relationship Id="rId4" Type="http://schemas.openxmlformats.org/officeDocument/2006/relationships/hyperlink" Target="https://wp.me/p2zQso-1Fv" TargetMode="External"/></Relationships>
</file>

<file path=ppt/slides/_rels/slide73.xml.rels><?xml version="1.0" encoding="UTF-8" standalone="yes"?>
<Relationships xmlns="http://schemas.openxmlformats.org/package/2006/relationships"><Relationship Id="rId3" Type="http://schemas.openxmlformats.org/officeDocument/2006/relationships/hyperlink" Target="https://wp.me/p2zQso-1Fv" TargetMode="External"/><Relationship Id="rId2" Type="http://schemas.openxmlformats.org/officeDocument/2006/relationships/notesSlide" Target="../notesSlides/notesSlide63.xml"/><Relationship Id="rId1" Type="http://schemas.openxmlformats.org/officeDocument/2006/relationships/slideLayout" Target="../slideLayouts/slideLayout8.xml"/><Relationship Id="rId5" Type="http://schemas.openxmlformats.org/officeDocument/2006/relationships/image" Target="../media/image100.png"/><Relationship Id="rId4" Type="http://schemas.openxmlformats.org/officeDocument/2006/relationships/hyperlink" Target="https://wp.me/p2zQso-1FH" TargetMode="External"/></Relationships>
</file>

<file path=ppt/slides/_rels/slide74.xml.rels><?xml version="1.0" encoding="UTF-8" standalone="yes"?>
<Relationships xmlns="http://schemas.openxmlformats.org/package/2006/relationships"><Relationship Id="rId3" Type="http://schemas.openxmlformats.org/officeDocument/2006/relationships/hyperlink" Target="https://wp.me/p2zQso-1Fv" TargetMode="External"/><Relationship Id="rId7" Type="http://schemas.openxmlformats.org/officeDocument/2006/relationships/image" Target="../media/image104.png"/><Relationship Id="rId2" Type="http://schemas.openxmlformats.org/officeDocument/2006/relationships/notesSlide" Target="../notesSlides/notesSlide64.xml"/><Relationship Id="rId1" Type="http://schemas.openxmlformats.org/officeDocument/2006/relationships/slideLayout" Target="../slideLayouts/slideLayout8.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101.png"/></Relationships>
</file>

<file path=ppt/slides/_rels/slide75.xml.rels><?xml version="1.0" encoding="UTF-8" standalone="yes"?>
<Relationships xmlns="http://schemas.openxmlformats.org/package/2006/relationships"><Relationship Id="rId3" Type="http://schemas.openxmlformats.org/officeDocument/2006/relationships/hyperlink" Target="https://wp.me/p2zQso-1Fv" TargetMode="External"/><Relationship Id="rId2" Type="http://schemas.openxmlformats.org/officeDocument/2006/relationships/notesSlide" Target="../notesSlides/notesSlide65.xml"/><Relationship Id="rId1" Type="http://schemas.openxmlformats.org/officeDocument/2006/relationships/slideLayout" Target="../slideLayouts/slideLayout8.xml"/><Relationship Id="rId5" Type="http://schemas.openxmlformats.org/officeDocument/2006/relationships/image" Target="../media/image106.png"/><Relationship Id="rId4" Type="http://schemas.openxmlformats.org/officeDocument/2006/relationships/image" Target="../media/image105.png"/></Relationships>
</file>

<file path=ppt/slides/_rels/slide76.xml.rels><?xml version="1.0" encoding="UTF-8" standalone="yes"?>
<Relationships xmlns="http://schemas.openxmlformats.org/package/2006/relationships"><Relationship Id="rId3" Type="http://schemas.openxmlformats.org/officeDocument/2006/relationships/hyperlink" Target="https://wp.me/p2zQso-1Fv" TargetMode="External"/><Relationship Id="rId2" Type="http://schemas.openxmlformats.org/officeDocument/2006/relationships/notesSlide" Target="../notesSlides/notesSlide66.xml"/><Relationship Id="rId1" Type="http://schemas.openxmlformats.org/officeDocument/2006/relationships/slideLayout" Target="../slideLayouts/slideLayout8.xml"/><Relationship Id="rId5" Type="http://schemas.openxmlformats.org/officeDocument/2006/relationships/image" Target="../media/image108.png"/><Relationship Id="rId4" Type="http://schemas.openxmlformats.org/officeDocument/2006/relationships/image" Target="../media/image107.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8.xml.rels><?xml version="1.0" encoding="UTF-8" standalone="yes"?>
<Relationships xmlns="http://schemas.openxmlformats.org/package/2006/relationships"><Relationship Id="rId3" Type="http://schemas.openxmlformats.org/officeDocument/2006/relationships/hyperlink" Target="http://www.teachingcalculus.com/" TargetMode="External"/><Relationship Id="rId2" Type="http://schemas.openxmlformats.org/officeDocument/2006/relationships/notesSlide" Target="../notesSlides/notesSlide67.xml"/><Relationship Id="rId1" Type="http://schemas.openxmlformats.org/officeDocument/2006/relationships/slideLayout" Target="../slideLayouts/slideLayout8.xml"/><Relationship Id="rId4"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B7A22-C553-47F2-87EA-38DB8190D04A}"/>
              </a:ext>
            </a:extLst>
          </p:cNvPr>
          <p:cNvSpPr>
            <a:spLocks noGrp="1"/>
          </p:cNvSpPr>
          <p:nvPr>
            <p:ph type="title"/>
          </p:nvPr>
        </p:nvSpPr>
        <p:spPr>
          <a:xfrm>
            <a:off x="1458686" y="326457"/>
            <a:ext cx="8944054" cy="3628686"/>
          </a:xfrm>
        </p:spPr>
        <p:txBody>
          <a:bodyPr/>
          <a:lstStyle/>
          <a:p>
            <a:pPr algn="ctr"/>
            <a:br>
              <a:rPr lang="en-US" dirty="0"/>
            </a:br>
            <a:r>
              <a:rPr lang="en-US" dirty="0">
                <a:latin typeface="Times New Roman" panose="02020603050405020304" pitchFamily="18" charset="0"/>
                <a:cs typeface="Times New Roman" panose="02020603050405020304" pitchFamily="18" charset="0"/>
              </a:rPr>
              <a:t>Reviewing for the AP Calculus Exams</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Writing on the AP Calculus Exams</a:t>
            </a:r>
            <a:br>
              <a:rPr lang="en-US" dirty="0">
                <a:latin typeface="Times New Roman" panose="02020603050405020304" pitchFamily="18" charset="0"/>
                <a:cs typeface="Times New Roman" panose="02020603050405020304" pitchFamily="18" charset="0"/>
              </a:rPr>
            </a:br>
            <a:br>
              <a:rPr lang="en-US" dirty="0"/>
            </a:br>
            <a:endParaRPr lang="en-US" dirty="0"/>
          </a:p>
        </p:txBody>
      </p:sp>
      <p:sp>
        <p:nvSpPr>
          <p:cNvPr id="3" name="Text Placeholder 2">
            <a:extLst>
              <a:ext uri="{FF2B5EF4-FFF2-40B4-BE49-F238E27FC236}">
                <a16:creationId xmlns:a16="http://schemas.microsoft.com/office/drawing/2014/main" id="{DB2F7884-B71A-4B2D-AC8C-4503AE4C9A4E}"/>
              </a:ext>
            </a:extLst>
          </p:cNvPr>
          <p:cNvSpPr>
            <a:spLocks noGrp="1"/>
          </p:cNvSpPr>
          <p:nvPr>
            <p:ph type="body" sz="quarter" idx="10"/>
          </p:nvPr>
        </p:nvSpPr>
        <p:spPr>
          <a:xfrm>
            <a:off x="4063813" y="3466579"/>
            <a:ext cx="3733800" cy="1723549"/>
          </a:xfrm>
        </p:spPr>
        <p:txBody>
          <a:bodyPr/>
          <a:lstStyle/>
          <a:p>
            <a:pPr algn="ctr"/>
            <a:r>
              <a:rPr lang="en-US" dirty="0">
                <a:solidFill>
                  <a:schemeClr val="tx1"/>
                </a:solidFill>
                <a:latin typeface="Roboto Slab"/>
              </a:rPr>
              <a:t>Presented by Lin McMullin</a:t>
            </a:r>
          </a:p>
          <a:p>
            <a:pPr algn="ctr"/>
            <a:r>
              <a:rPr lang="en-US" dirty="0">
                <a:solidFill>
                  <a:schemeClr val="tx1"/>
                </a:solidFill>
                <a:latin typeface="Roboto Slab"/>
              </a:rPr>
              <a:t>Mass Insight Fall Conference </a:t>
            </a:r>
          </a:p>
          <a:p>
            <a:pPr algn="ctr"/>
            <a:r>
              <a:rPr lang="en-US" dirty="0">
                <a:solidFill>
                  <a:schemeClr val="tx1"/>
                </a:solidFill>
                <a:latin typeface="Roboto Slab"/>
              </a:rPr>
              <a:t>November 2020</a:t>
            </a:r>
          </a:p>
          <a:p>
            <a:pPr algn="ctr"/>
            <a:endParaRPr lang="en-US" dirty="0"/>
          </a:p>
        </p:txBody>
      </p:sp>
    </p:spTree>
    <p:extLst>
      <p:ext uri="{BB962C8B-B14F-4D97-AF65-F5344CB8AC3E}">
        <p14:creationId xmlns:p14="http://schemas.microsoft.com/office/powerpoint/2010/main" val="3940112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F835FEF-6C59-414F-BD2D-057950CBAEF0}"/>
              </a:ext>
            </a:extLst>
          </p:cNvPr>
          <p:cNvSpPr>
            <a:spLocks noGrp="1"/>
          </p:cNvSpPr>
          <p:nvPr>
            <p:ph idx="1"/>
          </p:nvPr>
        </p:nvSpPr>
        <p:spPr/>
        <p:txBody>
          <a:bodyPr/>
          <a:lstStyle/>
          <a:p>
            <a:r>
              <a:rPr lang="en-US" dirty="0"/>
              <a:t>Lin McMullin</a:t>
            </a:r>
          </a:p>
          <a:p>
            <a:r>
              <a:rPr lang="en-US" dirty="0"/>
              <a:t>Moderator, AP Calculus Community</a:t>
            </a:r>
          </a:p>
          <a:p>
            <a:r>
              <a:rPr lang="en-US" dirty="0"/>
              <a:t>AP Calculus AB &amp; BC teacher for 30 years</a:t>
            </a:r>
          </a:p>
          <a:p>
            <a:r>
              <a:rPr lang="en-US" dirty="0"/>
              <a:t>AP Consultant since 1991</a:t>
            </a:r>
          </a:p>
          <a:p>
            <a:r>
              <a:rPr lang="en-US" dirty="0"/>
              <a:t>National Director of Mathematical Programs for the National Math and Science Initiative (2008 – 20012) </a:t>
            </a:r>
          </a:p>
          <a:p>
            <a:r>
              <a:rPr lang="en-US" dirty="0"/>
              <a:t>Author of </a:t>
            </a:r>
            <a:r>
              <a:rPr lang="en-US" i="1" dirty="0"/>
              <a:t>Teaching AP Calculus</a:t>
            </a:r>
            <a:r>
              <a:rPr lang="en-US" dirty="0"/>
              <a:t> </a:t>
            </a:r>
          </a:p>
          <a:p>
            <a:r>
              <a:rPr lang="en-US" dirty="0"/>
              <a:t>Blogger at </a:t>
            </a:r>
            <a:r>
              <a:rPr lang="en-US" dirty="0">
                <a:hlinkClick r:id="rId3"/>
              </a:rPr>
              <a:t>TeachingCalculus.com</a:t>
            </a:r>
            <a:endParaRPr lang="en-US" dirty="0"/>
          </a:p>
          <a:p>
            <a:endParaRPr lang="en-US" dirty="0"/>
          </a:p>
          <a:p>
            <a:endParaRPr lang="en-US" dirty="0"/>
          </a:p>
          <a:p>
            <a:r>
              <a:rPr lang="en-US" dirty="0"/>
              <a:t>Links to resources for this session and a copy of the PowerPoint slides may be found here</a:t>
            </a:r>
          </a:p>
          <a:p>
            <a:endParaRPr lang="en-US" dirty="0"/>
          </a:p>
          <a:p>
            <a:pPr marL="0" indent="0" algn="ctr">
              <a:buNone/>
            </a:pPr>
            <a:r>
              <a:rPr lang="en-US" dirty="0"/>
              <a:t> </a:t>
            </a:r>
            <a:r>
              <a:rPr lang="en-US" sz="2000" dirty="0">
                <a:hlinkClick r:id="rId3"/>
              </a:rPr>
              <a:t>www.TeachingCalculus.com</a:t>
            </a:r>
            <a:r>
              <a:rPr lang="en-US" sz="2000" dirty="0"/>
              <a:t> &gt; Presentations &gt; Mass Insight</a:t>
            </a:r>
          </a:p>
        </p:txBody>
      </p:sp>
      <p:sp>
        <p:nvSpPr>
          <p:cNvPr id="3" name="Slide Number Placeholder 2">
            <a:extLst>
              <a:ext uri="{FF2B5EF4-FFF2-40B4-BE49-F238E27FC236}">
                <a16:creationId xmlns:a16="http://schemas.microsoft.com/office/drawing/2014/main" id="{3CAB56ED-16FF-4448-8E20-CBB33E0EC204}"/>
              </a:ext>
            </a:extLst>
          </p:cNvPr>
          <p:cNvSpPr>
            <a:spLocks noGrp="1"/>
          </p:cNvSpPr>
          <p:nvPr>
            <p:ph type="sldNum" sz="quarter" idx="12"/>
          </p:nvPr>
        </p:nvSpPr>
        <p:spPr/>
        <p:txBody>
          <a:bodyPr/>
          <a:lstStyle/>
          <a:p>
            <a:fld id="{017ED8CA-143E-8B40-B3C8-0174DDF149EE}" type="slidenum">
              <a:rPr lang="en-US" smtClean="0"/>
              <a:t>2</a:t>
            </a:fld>
            <a:endParaRPr lang="en-US" dirty="0"/>
          </a:p>
        </p:txBody>
      </p:sp>
      <p:sp>
        <p:nvSpPr>
          <p:cNvPr id="4" name="Title 3">
            <a:extLst>
              <a:ext uri="{FF2B5EF4-FFF2-40B4-BE49-F238E27FC236}">
                <a16:creationId xmlns:a16="http://schemas.microsoft.com/office/drawing/2014/main" id="{02D1598E-477C-854B-84F4-20BE741FC437}"/>
              </a:ext>
            </a:extLst>
          </p:cNvPr>
          <p:cNvSpPr>
            <a:spLocks noGrp="1"/>
          </p:cNvSpPr>
          <p:nvPr>
            <p:ph type="title"/>
          </p:nvPr>
        </p:nvSpPr>
        <p:spPr>
          <a:xfrm>
            <a:off x="466611" y="555809"/>
            <a:ext cx="3741179" cy="581698"/>
          </a:xfrm>
        </p:spPr>
        <p:txBody>
          <a:bodyPr/>
          <a:lstStyle/>
          <a:p>
            <a:r>
              <a:rPr lang="en-US" dirty="0"/>
              <a:t>Welcome!</a:t>
            </a:r>
          </a:p>
        </p:txBody>
      </p:sp>
      <p:pic>
        <p:nvPicPr>
          <p:cNvPr id="8" name="Content Placeholder 7" descr="A person wearing glasses posing for the camera&#10;&#10;Description automatically generated">
            <a:extLst>
              <a:ext uri="{FF2B5EF4-FFF2-40B4-BE49-F238E27FC236}">
                <a16:creationId xmlns:a16="http://schemas.microsoft.com/office/drawing/2014/main" id="{9350C0C4-EFE9-4490-AB81-DB782F808298}"/>
              </a:ext>
            </a:extLst>
          </p:cNvPr>
          <p:cNvPicPr>
            <a:picLocks noGrp="1" noChangeAspect="1"/>
          </p:cNvPicPr>
          <p:nvPr>
            <p:ph idx="14"/>
          </p:nvPr>
        </p:nvPicPr>
        <p:blipFill>
          <a:blip r:embed="rId4"/>
          <a:stretch>
            <a:fillRect/>
          </a:stretch>
        </p:blipFill>
        <p:spPr>
          <a:xfrm>
            <a:off x="763265" y="2416915"/>
            <a:ext cx="2536625" cy="3511186"/>
          </a:xfrm>
        </p:spPr>
      </p:pic>
      <p:sp>
        <p:nvSpPr>
          <p:cNvPr id="9" name="Text Placeholder 8">
            <a:extLst>
              <a:ext uri="{FF2B5EF4-FFF2-40B4-BE49-F238E27FC236}">
                <a16:creationId xmlns:a16="http://schemas.microsoft.com/office/drawing/2014/main" id="{12964A12-DCE9-4A78-ABC4-5554D0D0DF78}"/>
              </a:ext>
            </a:extLst>
          </p:cNvPr>
          <p:cNvSpPr>
            <a:spLocks noGrp="1"/>
          </p:cNvSpPr>
          <p:nvPr>
            <p:ph type="body" sz="quarter" idx="13"/>
          </p:nvPr>
        </p:nvSpPr>
        <p:spPr>
          <a:xfrm>
            <a:off x="458492" y="1161756"/>
            <a:ext cx="3741738" cy="674031"/>
          </a:xfrm>
        </p:spPr>
        <p:txBody>
          <a:bodyPr/>
          <a:lstStyle/>
          <a:p>
            <a:r>
              <a:rPr lang="en-US" dirty="0"/>
              <a:t>AP Calculus AB &amp; BC: Reviewing for the Exam</a:t>
            </a:r>
          </a:p>
        </p:txBody>
      </p:sp>
    </p:spTree>
    <p:extLst>
      <p:ext uri="{BB962C8B-B14F-4D97-AF65-F5344CB8AC3E}">
        <p14:creationId xmlns:p14="http://schemas.microsoft.com/office/powerpoint/2010/main" val="1251753240"/>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749C258-7ACB-CE49-AE1C-AA1E0D3D6715}"/>
              </a:ext>
            </a:extLst>
          </p:cNvPr>
          <p:cNvSpPr>
            <a:spLocks noGrp="1"/>
          </p:cNvSpPr>
          <p:nvPr>
            <p:ph idx="1"/>
          </p:nvPr>
        </p:nvSpPr>
        <p:spPr/>
        <p:txBody>
          <a:bodyPr/>
          <a:lstStyle/>
          <a:p>
            <a:r>
              <a:rPr lang="en-US" dirty="0"/>
              <a:t>Introduction and Overview</a:t>
            </a:r>
          </a:p>
          <a:p>
            <a:r>
              <a:rPr lang="en-US" dirty="0"/>
              <a:t>Why Review?</a:t>
            </a:r>
          </a:p>
          <a:p>
            <a:r>
              <a:rPr lang="en-US" dirty="0"/>
              <a:t>Before you Review</a:t>
            </a:r>
          </a:p>
          <a:p>
            <a:r>
              <a:rPr lang="en-US" dirty="0"/>
              <a:t>Reviewing Resources, Ideas, and Methods</a:t>
            </a:r>
          </a:p>
          <a:p>
            <a:r>
              <a:rPr lang="en-US" dirty="0"/>
              <a:t>This year’s exams are on </a:t>
            </a:r>
            <a:r>
              <a:rPr lang="en-US" b="1" dirty="0">
                <a:solidFill>
                  <a:srgbClr val="0070C0"/>
                </a:solidFill>
              </a:rPr>
              <a:t>Tuesday May 4, 2021 at 8:00 am Local time </a:t>
            </a:r>
          </a:p>
          <a:p>
            <a:r>
              <a:rPr lang="en-US" dirty="0"/>
              <a:t>Reviewing: General information students need to know about the exam</a:t>
            </a:r>
          </a:p>
          <a:p>
            <a:r>
              <a:rPr lang="en-US" dirty="0"/>
              <a:t>Reviewing: The 10 “Type” Questions with examples</a:t>
            </a:r>
          </a:p>
          <a:p>
            <a:r>
              <a:rPr lang="en-US" dirty="0"/>
              <a:t>The writing questions on the AP Calculus exams</a:t>
            </a:r>
          </a:p>
          <a:p>
            <a:r>
              <a:rPr lang="en-US" dirty="0"/>
              <a:t>Q&amp;A any time. </a:t>
            </a:r>
          </a:p>
          <a:p>
            <a:pPr lvl="1"/>
            <a:endParaRPr lang="en-US" dirty="0"/>
          </a:p>
        </p:txBody>
      </p:sp>
      <p:sp>
        <p:nvSpPr>
          <p:cNvPr id="3" name="Slide Number Placeholder 2">
            <a:extLst>
              <a:ext uri="{FF2B5EF4-FFF2-40B4-BE49-F238E27FC236}">
                <a16:creationId xmlns:a16="http://schemas.microsoft.com/office/drawing/2014/main" id="{C744916C-EFA0-5D41-BDCB-93350C517750}"/>
              </a:ext>
            </a:extLst>
          </p:cNvPr>
          <p:cNvSpPr>
            <a:spLocks noGrp="1"/>
          </p:cNvSpPr>
          <p:nvPr>
            <p:ph type="sldNum" sz="quarter" idx="12"/>
          </p:nvPr>
        </p:nvSpPr>
        <p:spPr/>
        <p:txBody>
          <a:bodyPr/>
          <a:lstStyle/>
          <a:p>
            <a:fld id="{017ED8CA-143E-8B40-B3C8-0174DDF149EE}" type="slidenum">
              <a:rPr lang="en-US" smtClean="0"/>
              <a:t>3</a:t>
            </a:fld>
            <a:endParaRPr lang="en-US" dirty="0"/>
          </a:p>
        </p:txBody>
      </p:sp>
      <p:sp>
        <p:nvSpPr>
          <p:cNvPr id="4" name="Title 3">
            <a:extLst>
              <a:ext uri="{FF2B5EF4-FFF2-40B4-BE49-F238E27FC236}">
                <a16:creationId xmlns:a16="http://schemas.microsoft.com/office/drawing/2014/main" id="{1CC863EF-A001-FB45-8FDE-4E3DF38206D1}"/>
              </a:ext>
            </a:extLst>
          </p:cNvPr>
          <p:cNvSpPr>
            <a:spLocks noGrp="1"/>
          </p:cNvSpPr>
          <p:nvPr>
            <p:ph type="title"/>
          </p:nvPr>
        </p:nvSpPr>
        <p:spPr>
          <a:xfrm>
            <a:off x="466611" y="555809"/>
            <a:ext cx="3741179" cy="581698"/>
          </a:xfrm>
        </p:spPr>
        <p:txBody>
          <a:bodyPr/>
          <a:lstStyle/>
          <a:p>
            <a:r>
              <a:rPr lang="en-US" dirty="0"/>
              <a:t>Agenda</a:t>
            </a:r>
          </a:p>
        </p:txBody>
      </p:sp>
    </p:spTree>
    <p:extLst>
      <p:ext uri="{BB962C8B-B14F-4D97-AF65-F5344CB8AC3E}">
        <p14:creationId xmlns:p14="http://schemas.microsoft.com/office/powerpoint/2010/main" val="3639359185"/>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0C1DF1C-782E-4C66-BF59-591ECD7E3F7D}"/>
              </a:ext>
            </a:extLst>
          </p:cNvPr>
          <p:cNvSpPr>
            <a:spLocks noGrp="1"/>
          </p:cNvSpPr>
          <p:nvPr>
            <p:ph idx="1"/>
          </p:nvPr>
        </p:nvSpPr>
        <p:spPr/>
        <p:txBody>
          <a:bodyPr/>
          <a:lstStyle/>
          <a:p>
            <a:pPr marL="0" indent="0">
              <a:buNone/>
            </a:pPr>
            <a:r>
              <a:rPr lang="en-US" sz="1800" dirty="0"/>
              <a:t>Reviewing is a concern for teachers and students. It is always the subject of many questions at workshops, APSIs, and on the AP Calculus Community Bulletin Boards. </a:t>
            </a:r>
            <a:endParaRPr lang="en-US" sz="1800" i="1" dirty="0"/>
          </a:p>
          <a:p>
            <a:pPr marL="0" indent="0">
              <a:buNone/>
            </a:pPr>
            <a:endParaRPr lang="en-US" sz="1800" b="1" dirty="0"/>
          </a:p>
          <a:p>
            <a:pPr marL="0" indent="0">
              <a:buNone/>
            </a:pPr>
            <a:r>
              <a:rPr lang="en-US" sz="1800" b="1" dirty="0"/>
              <a:t>During this online event we will discuss</a:t>
            </a:r>
          </a:p>
          <a:p>
            <a:endParaRPr lang="en-US" sz="1800" dirty="0"/>
          </a:p>
          <a:p>
            <a:r>
              <a:rPr lang="en-US" sz="1800" dirty="0"/>
              <a:t>ways to review; different review approaches </a:t>
            </a:r>
          </a:p>
          <a:p>
            <a:r>
              <a:rPr lang="en-US" sz="1800" dirty="0"/>
              <a:t>where  to find resources for reviewing</a:t>
            </a:r>
          </a:p>
          <a:p>
            <a:r>
              <a:rPr lang="en-US" sz="1800" dirty="0"/>
              <a:t>timeline and other planning</a:t>
            </a:r>
          </a:p>
          <a:p>
            <a:r>
              <a:rPr lang="en-US" sz="1800" dirty="0"/>
              <a:t>the 10 type questions that appear on the AP Calculus exams, and what students need to know and be able to do for each</a:t>
            </a:r>
          </a:p>
          <a:p>
            <a:pPr marL="0" indent="0">
              <a:buNone/>
            </a:pPr>
            <a:endParaRPr lang="en-US" sz="1800" dirty="0"/>
          </a:p>
          <a:p>
            <a:endParaRPr lang="en-US" sz="1800" dirty="0"/>
          </a:p>
        </p:txBody>
      </p:sp>
      <p:sp>
        <p:nvSpPr>
          <p:cNvPr id="3" name="Slide Number Placeholder 2">
            <a:extLst>
              <a:ext uri="{FF2B5EF4-FFF2-40B4-BE49-F238E27FC236}">
                <a16:creationId xmlns:a16="http://schemas.microsoft.com/office/drawing/2014/main" id="{FBF2FFD3-C107-4BDB-9D3E-362D43544C26}"/>
              </a:ext>
            </a:extLst>
          </p:cNvPr>
          <p:cNvSpPr>
            <a:spLocks noGrp="1"/>
          </p:cNvSpPr>
          <p:nvPr>
            <p:ph type="sldNum" sz="quarter" idx="12"/>
          </p:nvPr>
        </p:nvSpPr>
        <p:spPr/>
        <p:txBody>
          <a:bodyPr/>
          <a:lstStyle/>
          <a:p>
            <a:fld id="{017ED8CA-143E-8B40-B3C8-0174DDF149EE}" type="slidenum">
              <a:rPr lang="en-US" smtClean="0"/>
              <a:t>4</a:t>
            </a:fld>
            <a:endParaRPr lang="en-US" dirty="0"/>
          </a:p>
        </p:txBody>
      </p:sp>
      <p:sp>
        <p:nvSpPr>
          <p:cNvPr id="4" name="Title 3">
            <a:extLst>
              <a:ext uri="{FF2B5EF4-FFF2-40B4-BE49-F238E27FC236}">
                <a16:creationId xmlns:a16="http://schemas.microsoft.com/office/drawing/2014/main" id="{FB01FA81-16B4-4E34-B87D-00C098A05939}"/>
              </a:ext>
            </a:extLst>
          </p:cNvPr>
          <p:cNvSpPr>
            <a:spLocks noGrp="1"/>
          </p:cNvSpPr>
          <p:nvPr>
            <p:ph type="title"/>
          </p:nvPr>
        </p:nvSpPr>
        <p:spPr>
          <a:xfrm>
            <a:off x="466611" y="555809"/>
            <a:ext cx="3741179" cy="581698"/>
          </a:xfrm>
        </p:spPr>
        <p:txBody>
          <a:bodyPr/>
          <a:lstStyle/>
          <a:p>
            <a:r>
              <a:rPr lang="en-US" dirty="0"/>
              <a:t>Learning Goals</a:t>
            </a:r>
          </a:p>
        </p:txBody>
      </p:sp>
    </p:spTree>
    <p:extLst>
      <p:ext uri="{BB962C8B-B14F-4D97-AF65-F5344CB8AC3E}">
        <p14:creationId xmlns:p14="http://schemas.microsoft.com/office/powerpoint/2010/main" val="3069780642"/>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C064CFC-E421-B943-BAB9-E3773734B192}"/>
              </a:ext>
            </a:extLst>
          </p:cNvPr>
          <p:cNvSpPr>
            <a:spLocks noGrp="1"/>
          </p:cNvSpPr>
          <p:nvPr>
            <p:ph idx="1"/>
          </p:nvPr>
        </p:nvSpPr>
        <p:spPr/>
        <p:txBody>
          <a:bodyPr/>
          <a:lstStyle/>
          <a:p>
            <a:pPr marL="0" indent="0">
              <a:spcAft>
                <a:spcPts val="600"/>
              </a:spcAft>
              <a:buNone/>
            </a:pPr>
            <a:r>
              <a:rPr lang="en-US" b="1" dirty="0"/>
              <a:t>Why review?  What is the student’s goal? </a:t>
            </a:r>
          </a:p>
          <a:p>
            <a:pPr marL="0" indent="0" algn="ctr">
              <a:spcAft>
                <a:spcPts val="600"/>
              </a:spcAft>
              <a:buNone/>
            </a:pPr>
            <a:r>
              <a:rPr lang="en-US" sz="2800" b="1" dirty="0">
                <a:solidFill>
                  <a:srgbClr val="FF0000"/>
                </a:solidFill>
              </a:rPr>
              <a:t>To make mistakes! </a:t>
            </a:r>
          </a:p>
          <a:p>
            <a:pPr marL="0" indent="0">
              <a:lnSpc>
                <a:spcPct val="150000"/>
              </a:lnSpc>
              <a:spcAft>
                <a:spcPts val="600"/>
              </a:spcAft>
              <a:buNone/>
            </a:pPr>
            <a:r>
              <a:rPr lang="en-US" b="1" dirty="0"/>
              <a:t>Students should review to determine what they DON’T know, and (re)learn it. Therefore, the students’ goal is to make mistakes!</a:t>
            </a:r>
          </a:p>
          <a:p>
            <a:pPr marL="0" indent="0">
              <a:spcAft>
                <a:spcPts val="600"/>
              </a:spcAft>
              <a:buNone/>
            </a:pPr>
            <a:endParaRPr lang="en-US" b="1" dirty="0"/>
          </a:p>
          <a:p>
            <a:pPr marL="0" indent="0">
              <a:spcAft>
                <a:spcPts val="600"/>
              </a:spcAft>
              <a:buNone/>
            </a:pPr>
            <a:r>
              <a:rPr lang="en-US" b="1" dirty="0"/>
              <a:t>Beside the calculus, students also need to know</a:t>
            </a:r>
          </a:p>
          <a:p>
            <a:pPr lvl="1" indent="-285750">
              <a:spcAft>
                <a:spcPts val="600"/>
              </a:spcAft>
            </a:pPr>
            <a:r>
              <a:rPr lang="en-US" dirty="0"/>
              <a:t>the style, format, and timing of the exams.</a:t>
            </a:r>
          </a:p>
          <a:p>
            <a:pPr lvl="1">
              <a:spcAft>
                <a:spcPts val="600"/>
              </a:spcAft>
            </a:pPr>
            <a:r>
              <a:rPr lang="en-US" dirty="0"/>
              <a:t>how to present their answers clearly and concisely </a:t>
            </a:r>
          </a:p>
          <a:p>
            <a:pPr lvl="1">
              <a:spcAft>
                <a:spcPts val="600"/>
              </a:spcAft>
            </a:pPr>
            <a:r>
              <a:rPr lang="en-US" dirty="0"/>
              <a:t>what is expected and required to earn credit. </a:t>
            </a:r>
          </a:p>
          <a:p>
            <a:pPr lvl="1">
              <a:spcAft>
                <a:spcPts val="600"/>
              </a:spcAft>
            </a:pPr>
            <a:endParaRPr lang="en-US" dirty="0"/>
          </a:p>
          <a:p>
            <a:pPr marL="57150" indent="0">
              <a:spcAft>
                <a:spcPts val="600"/>
              </a:spcAft>
              <a:buNone/>
            </a:pPr>
            <a:r>
              <a:rPr lang="en-US" b="1" dirty="0"/>
              <a:t>Teachers review so they can</a:t>
            </a:r>
          </a:p>
          <a:p>
            <a:pPr marL="742950" lvl="1">
              <a:spcAft>
                <a:spcPts val="600"/>
              </a:spcAft>
            </a:pPr>
            <a:r>
              <a:rPr lang="en-US" dirty="0"/>
              <a:t>Help students learn from their mistakes</a:t>
            </a:r>
          </a:p>
          <a:p>
            <a:pPr marL="742950" lvl="1">
              <a:spcAft>
                <a:spcPts val="600"/>
              </a:spcAft>
            </a:pPr>
            <a:r>
              <a:rPr lang="en-US" dirty="0"/>
              <a:t>Learn what students struggle with, so teachers can work on that next year. </a:t>
            </a:r>
          </a:p>
          <a:p>
            <a:pPr lvl="1">
              <a:spcAft>
                <a:spcPts val="600"/>
              </a:spcAft>
            </a:pPr>
            <a:endParaRPr lang="en-US" dirty="0"/>
          </a:p>
          <a:p>
            <a:pPr>
              <a:spcAft>
                <a:spcPts val="600"/>
              </a:spcAft>
            </a:pPr>
            <a:endParaRPr lang="en-US" dirty="0"/>
          </a:p>
          <a:p>
            <a:pPr>
              <a:spcAft>
                <a:spcPts val="600"/>
              </a:spcAft>
            </a:pPr>
            <a:endParaRPr lang="en-US" dirty="0"/>
          </a:p>
        </p:txBody>
      </p:sp>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smtClean="0"/>
              <a:t>5</a:t>
            </a:fld>
            <a:endParaRPr lang="en-US" dirty="0"/>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a:xfrm>
            <a:off x="466611" y="555809"/>
            <a:ext cx="3741179" cy="581698"/>
          </a:xfrm>
        </p:spPr>
        <p:txBody>
          <a:bodyPr/>
          <a:lstStyle/>
          <a:p>
            <a:r>
              <a:rPr lang="en-US" dirty="0"/>
              <a:t>Why Review?</a:t>
            </a:r>
          </a:p>
        </p:txBody>
      </p:sp>
    </p:spTree>
    <p:extLst>
      <p:ext uri="{BB962C8B-B14F-4D97-AF65-F5344CB8AC3E}">
        <p14:creationId xmlns:p14="http://schemas.microsoft.com/office/powerpoint/2010/main" val="20311741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animEffect transition="in" filter="fade">
                                      <p:cBhvr>
                                        <p:cTn id="11" dur="500"/>
                                        <p:tgtEl>
                                          <p:spTgt spid="2">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
                                            <p:txEl>
                                              <p:pRg st="4" end="4"/>
                                            </p:txEl>
                                          </p:spTgt>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2">
                                            <p:txEl>
                                              <p:pRg st="5" end="5"/>
                                            </p:txEl>
                                          </p:spTgt>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2">
                                            <p:txEl>
                                              <p:pRg st="6" end="6"/>
                                            </p:txEl>
                                          </p:spTgt>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2">
                                            <p:txEl>
                                              <p:pRg st="9" end="9"/>
                                            </p:txEl>
                                          </p:spTgt>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2">
                                            <p:txEl>
                                              <p:pRg st="10" end="10"/>
                                            </p:txEl>
                                          </p:spTgt>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C064CFC-E421-B943-BAB9-E3773734B192}"/>
              </a:ext>
            </a:extLst>
          </p:cNvPr>
          <p:cNvSpPr>
            <a:spLocks noGrp="1"/>
          </p:cNvSpPr>
          <p:nvPr>
            <p:ph idx="1"/>
          </p:nvPr>
        </p:nvSpPr>
        <p:spPr/>
        <p:txBody>
          <a:bodyPr/>
          <a:lstStyle/>
          <a:p>
            <a:pPr marL="0" indent="0">
              <a:spcAft>
                <a:spcPts val="600"/>
              </a:spcAft>
              <a:buNone/>
            </a:pPr>
            <a:r>
              <a:rPr lang="en-US" b="1" dirty="0"/>
              <a:t>Teach a good course</a:t>
            </a:r>
            <a:r>
              <a:rPr lang="en-US" dirty="0"/>
              <a:t>.</a:t>
            </a:r>
          </a:p>
          <a:p>
            <a:pPr marL="0" indent="0">
              <a:spcAft>
                <a:spcPts val="600"/>
              </a:spcAft>
              <a:buNone/>
            </a:pPr>
            <a:r>
              <a:rPr lang="en-US" b="1" dirty="0"/>
              <a:t>Use actual free-response questions all year long </a:t>
            </a:r>
          </a:p>
          <a:p>
            <a:pPr lvl="1">
              <a:spcAft>
                <a:spcPts val="600"/>
              </a:spcAft>
            </a:pPr>
            <a:r>
              <a:rPr lang="en-US" dirty="0"/>
              <a:t>Adapt questions</a:t>
            </a:r>
          </a:p>
          <a:p>
            <a:pPr lvl="1">
              <a:spcAft>
                <a:spcPts val="600"/>
              </a:spcAft>
            </a:pPr>
            <a:r>
              <a:rPr lang="en-US" dirty="0"/>
              <a:t>Work on the fine points.</a:t>
            </a:r>
          </a:p>
          <a:p>
            <a:pPr lvl="1">
              <a:spcAft>
                <a:spcPts val="600"/>
              </a:spcAft>
            </a:pPr>
            <a:r>
              <a:rPr lang="en-US" dirty="0"/>
              <a:t>See </a:t>
            </a:r>
            <a:r>
              <a:rPr lang="en-US" dirty="0">
                <a:solidFill>
                  <a:srgbClr val="0070C0"/>
                </a:solidFill>
              </a:rPr>
              <a:t>“On Grading” </a:t>
            </a:r>
            <a:r>
              <a:rPr lang="en-US" dirty="0"/>
              <a:t>and </a:t>
            </a:r>
            <a:r>
              <a:rPr lang="en-US" dirty="0">
                <a:solidFill>
                  <a:srgbClr val="0070C0"/>
                </a:solidFill>
              </a:rPr>
              <a:t>“On Scaling” </a:t>
            </a:r>
            <a:r>
              <a:rPr lang="en-US" dirty="0"/>
              <a:t>at </a:t>
            </a:r>
            <a:r>
              <a:rPr lang="en-US" dirty="0">
                <a:hlinkClick r:id="rId3"/>
              </a:rPr>
              <a:t>www.TeachingCalculus.com</a:t>
            </a:r>
            <a:r>
              <a:rPr lang="en-US" dirty="0"/>
              <a:t> </a:t>
            </a:r>
          </a:p>
          <a:p>
            <a:pPr marL="0" indent="0">
              <a:spcAft>
                <a:spcPts val="600"/>
              </a:spcAft>
              <a:buNone/>
            </a:pPr>
            <a:r>
              <a:rPr lang="en-US" b="1" dirty="0"/>
              <a:t>Use actual multiple-choice questions all year long</a:t>
            </a:r>
            <a:endParaRPr lang="en-US" dirty="0"/>
          </a:p>
          <a:p>
            <a:pPr lvl="1">
              <a:spcAft>
                <a:spcPts val="600"/>
              </a:spcAft>
            </a:pPr>
            <a:r>
              <a:rPr lang="en-US" dirty="0"/>
              <a:t>DON’T use Scantron – read the  work!</a:t>
            </a:r>
          </a:p>
          <a:p>
            <a:pPr lvl="1">
              <a:spcAft>
                <a:spcPts val="600"/>
              </a:spcAft>
            </a:pPr>
            <a:r>
              <a:rPr lang="en-US" dirty="0"/>
              <a:t>Require students to show their work and give partial credit</a:t>
            </a:r>
          </a:p>
          <a:p>
            <a:pPr lvl="1">
              <a:spcAft>
                <a:spcPts val="600"/>
              </a:spcAft>
            </a:pPr>
            <a:r>
              <a:rPr lang="en-US" dirty="0"/>
              <a:t>True – False, and Sometimes – Always – Never with reasons</a:t>
            </a:r>
          </a:p>
          <a:p>
            <a:pPr marL="0" indent="0">
              <a:spcAft>
                <a:spcPts val="600"/>
              </a:spcAft>
              <a:buNone/>
            </a:pPr>
            <a:r>
              <a:rPr lang="en-US" b="1" dirty="0"/>
              <a:t>Homework for teachers: Study past exams. </a:t>
            </a:r>
          </a:p>
          <a:p>
            <a:pPr lvl="1">
              <a:spcAft>
                <a:spcPts val="600"/>
              </a:spcAft>
              <a:defRPr/>
            </a:pPr>
            <a:r>
              <a:rPr lang="en-US" dirty="0"/>
              <a:t>learn the types and styles. </a:t>
            </a:r>
          </a:p>
          <a:p>
            <a:pPr lvl="1">
              <a:spcAft>
                <a:spcPts val="600"/>
              </a:spcAft>
              <a:defRPr/>
            </a:pPr>
            <a:r>
              <a:rPr lang="en-US" dirty="0"/>
              <a:t>Learn how the topics are tested and how questions are asked. </a:t>
            </a:r>
          </a:p>
          <a:p>
            <a:pPr lvl="1">
              <a:spcAft>
                <a:spcPts val="600"/>
              </a:spcAft>
              <a:defRPr/>
            </a:pPr>
            <a:r>
              <a:rPr lang="en-US" dirty="0"/>
              <a:t>See what is expected for an answer (and what is not)</a:t>
            </a:r>
          </a:p>
          <a:p>
            <a:pPr marL="0" indent="0">
              <a:spcAft>
                <a:spcPts val="600"/>
              </a:spcAft>
              <a:buNone/>
              <a:defRPr/>
            </a:pPr>
            <a:r>
              <a:rPr lang="en-US" b="1" dirty="0"/>
              <a:t>“Cheating” – The “secure” exams are online</a:t>
            </a:r>
          </a:p>
          <a:p>
            <a:pPr>
              <a:spcAft>
                <a:spcPts val="600"/>
              </a:spcAft>
              <a:defRPr/>
            </a:pPr>
            <a:endParaRPr lang="en-US" dirty="0"/>
          </a:p>
          <a:p>
            <a:pPr marL="0" indent="0">
              <a:spcAft>
                <a:spcPts val="600"/>
              </a:spcAft>
              <a:buNone/>
            </a:pPr>
            <a:endParaRPr lang="en-US" b="1" dirty="0"/>
          </a:p>
        </p:txBody>
      </p:sp>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smtClean="0"/>
              <a:t>6</a:t>
            </a:fld>
            <a:endParaRPr lang="en-US" dirty="0"/>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a:xfrm>
            <a:off x="466611" y="555809"/>
            <a:ext cx="3741179" cy="581698"/>
          </a:xfrm>
        </p:spPr>
        <p:txBody>
          <a:bodyPr/>
          <a:lstStyle/>
          <a:p>
            <a:r>
              <a:rPr lang="en-US" dirty="0"/>
              <a:t>Before You Review </a:t>
            </a:r>
          </a:p>
        </p:txBody>
      </p:sp>
    </p:spTree>
    <p:extLst>
      <p:ext uri="{BB962C8B-B14F-4D97-AF65-F5344CB8AC3E}">
        <p14:creationId xmlns:p14="http://schemas.microsoft.com/office/powerpoint/2010/main" val="193728857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C064CFC-E421-B943-BAB9-E3773734B192}"/>
              </a:ext>
            </a:extLst>
          </p:cNvPr>
          <p:cNvSpPr>
            <a:spLocks noGrp="1"/>
          </p:cNvSpPr>
          <p:nvPr>
            <p:ph idx="1"/>
          </p:nvPr>
        </p:nvSpPr>
        <p:spPr/>
        <p:txBody>
          <a:bodyPr/>
          <a:lstStyle/>
          <a:p>
            <a:pPr>
              <a:spcAft>
                <a:spcPts val="600"/>
              </a:spcAft>
              <a:defRPr/>
            </a:pPr>
            <a:r>
              <a:rPr lang="en-US" sz="2000" i="0" dirty="0">
                <a:solidFill>
                  <a:srgbClr val="404040"/>
                </a:solidFill>
                <a:effectLst/>
                <a:latin typeface="Roboto"/>
                <a:cs typeface="Times New Roman" panose="02020603050405020304" pitchFamily="18" charset="0"/>
              </a:rPr>
              <a:t>The AP Calculus scoring standards are considered as a guide for awarding partial credit. </a:t>
            </a:r>
          </a:p>
          <a:p>
            <a:pPr lvl="1">
              <a:spcAft>
                <a:spcPts val="600"/>
              </a:spcAft>
              <a:defRPr/>
            </a:pPr>
            <a:r>
              <a:rPr lang="en-US" sz="2000" i="0" dirty="0">
                <a:solidFill>
                  <a:srgbClr val="404040"/>
                </a:solidFill>
                <a:effectLst/>
                <a:latin typeface="Roboto"/>
                <a:cs typeface="Times New Roman" panose="02020603050405020304" pitchFamily="18" charset="0"/>
              </a:rPr>
              <a:t>Partial credit is earned for taking correct steps on the way to the solution. 	</a:t>
            </a:r>
          </a:p>
          <a:p>
            <a:pPr lvl="1">
              <a:spcAft>
                <a:spcPts val="600"/>
              </a:spcAft>
              <a:defRPr/>
            </a:pPr>
            <a:r>
              <a:rPr lang="en-US" sz="2000" i="1" dirty="0">
                <a:solidFill>
                  <a:srgbClr val="404040"/>
                </a:solidFill>
                <a:effectLst/>
                <a:latin typeface="Roboto"/>
                <a:cs typeface="Times New Roman" panose="02020603050405020304" pitchFamily="18" charset="0"/>
              </a:rPr>
              <a:t>Points are earned, not deducted</a:t>
            </a:r>
            <a:r>
              <a:rPr lang="en-US" sz="2000" i="0" dirty="0">
                <a:solidFill>
                  <a:srgbClr val="404040"/>
                </a:solidFill>
                <a:effectLst/>
                <a:latin typeface="Roboto"/>
                <a:cs typeface="Times New Roman" panose="02020603050405020304" pitchFamily="18" charset="0"/>
              </a:rPr>
              <a:t>. </a:t>
            </a:r>
          </a:p>
          <a:p>
            <a:pPr lvl="1">
              <a:spcAft>
                <a:spcPts val="600"/>
              </a:spcAft>
              <a:defRPr/>
            </a:pPr>
            <a:r>
              <a:rPr lang="en-US" sz="2000" dirty="0">
                <a:solidFill>
                  <a:srgbClr val="404040"/>
                </a:solidFill>
                <a:latin typeface="Roboto"/>
                <a:cs typeface="Times New Roman" panose="02020603050405020304" pitchFamily="18" charset="0"/>
              </a:rPr>
              <a:t>Once earned, points are “in the bank.”</a:t>
            </a:r>
            <a:endParaRPr lang="en-US" sz="2000" i="0" dirty="0">
              <a:solidFill>
                <a:srgbClr val="404040"/>
              </a:solidFill>
              <a:effectLst/>
              <a:latin typeface="Roboto"/>
              <a:cs typeface="Times New Roman" panose="02020603050405020304" pitchFamily="18" charset="0"/>
            </a:endParaRPr>
          </a:p>
          <a:p>
            <a:pPr>
              <a:spcAft>
                <a:spcPts val="600"/>
              </a:spcAft>
              <a:defRPr/>
            </a:pPr>
            <a:r>
              <a:rPr lang="en-US" sz="2000" dirty="0">
                <a:solidFill>
                  <a:srgbClr val="404040"/>
                </a:solidFill>
                <a:latin typeface="Roboto"/>
                <a:cs typeface="Times New Roman" panose="02020603050405020304" pitchFamily="18" charset="0"/>
              </a:rPr>
              <a:t>Each part of a FR questions is worth a few point – you may change this for your class to emphasize what need emphasizing.  </a:t>
            </a:r>
          </a:p>
          <a:p>
            <a:pPr>
              <a:spcAft>
                <a:spcPts val="600"/>
              </a:spcAft>
              <a:defRPr/>
            </a:pPr>
            <a:r>
              <a:rPr lang="en-US" sz="2000" dirty="0">
                <a:solidFill>
                  <a:srgbClr val="404040"/>
                </a:solidFill>
                <a:latin typeface="Roboto"/>
                <a:cs typeface="Times New Roman" panose="02020603050405020304" pitchFamily="18" charset="0"/>
              </a:rPr>
              <a:t>Multiple-choice – require work/reasons.</a:t>
            </a:r>
          </a:p>
          <a:p>
            <a:pPr>
              <a:spcAft>
                <a:spcPts val="600"/>
              </a:spcAft>
              <a:defRPr/>
            </a:pPr>
            <a:r>
              <a:rPr lang="en-US" sz="2000" dirty="0">
                <a:solidFill>
                  <a:srgbClr val="404040"/>
                </a:solidFill>
                <a:latin typeface="Roboto"/>
                <a:cs typeface="Times New Roman" panose="02020603050405020304" pitchFamily="18" charset="0"/>
              </a:rPr>
              <a:t>True –false, always, sometimes or never questions – require reasons or counterexamples.</a:t>
            </a:r>
            <a:endParaRPr lang="en-US" sz="2000" dirty="0">
              <a:latin typeface="Roboto"/>
              <a:cs typeface="Times New Roman" panose="02020603050405020304" pitchFamily="18" charset="0"/>
            </a:endParaRPr>
          </a:p>
        </p:txBody>
      </p:sp>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smtClean="0"/>
              <a:t>7</a:t>
            </a:fld>
            <a:endParaRPr lang="en-US" dirty="0"/>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a:xfrm>
            <a:off x="466611" y="555809"/>
            <a:ext cx="3741179" cy="581698"/>
          </a:xfrm>
        </p:spPr>
        <p:txBody>
          <a:bodyPr/>
          <a:lstStyle/>
          <a:p>
            <a:r>
              <a:rPr lang="en-US" dirty="0"/>
              <a:t>On Grading</a:t>
            </a:r>
          </a:p>
        </p:txBody>
      </p:sp>
      <p:sp>
        <p:nvSpPr>
          <p:cNvPr id="5" name="TextBox 4">
            <a:extLst>
              <a:ext uri="{FF2B5EF4-FFF2-40B4-BE49-F238E27FC236}">
                <a16:creationId xmlns:a16="http://schemas.microsoft.com/office/drawing/2014/main" id="{E1C4A508-4104-4713-B975-4590B9599846}"/>
              </a:ext>
            </a:extLst>
          </p:cNvPr>
          <p:cNvSpPr txBox="1"/>
          <p:nvPr/>
        </p:nvSpPr>
        <p:spPr>
          <a:xfrm>
            <a:off x="466611" y="1553227"/>
            <a:ext cx="2730674" cy="3447098"/>
          </a:xfrm>
          <a:prstGeom prst="rect">
            <a:avLst/>
          </a:prstGeom>
          <a:noFill/>
        </p:spPr>
        <p:txBody>
          <a:bodyPr wrap="square" rtlCol="0">
            <a:spAutoFit/>
          </a:bodyPr>
          <a:lstStyle/>
          <a:p>
            <a:r>
              <a:rPr lang="en-US" sz="2000" dirty="0"/>
              <a:t>Use past AP questions all year long.</a:t>
            </a:r>
          </a:p>
          <a:p>
            <a:endParaRPr lang="en-US" sz="2000" dirty="0"/>
          </a:p>
          <a:p>
            <a:r>
              <a:rPr lang="en-US" sz="2000" dirty="0"/>
              <a:t>Use your textbook questions.</a:t>
            </a:r>
          </a:p>
          <a:p>
            <a:endParaRPr lang="en-US" sz="2000" dirty="0"/>
          </a:p>
          <a:p>
            <a:r>
              <a:rPr lang="en-US" sz="2000" dirty="0"/>
              <a:t>Use the AP Classroom questions</a:t>
            </a:r>
            <a:r>
              <a:rPr lang="en-US" dirty="0"/>
              <a:t>. </a:t>
            </a:r>
          </a:p>
          <a:p>
            <a:endParaRPr lang="en-US" dirty="0"/>
          </a:p>
          <a:p>
            <a:r>
              <a:rPr lang="en-US" sz="2000" dirty="0"/>
              <a:t>Make up your own questions.</a:t>
            </a:r>
          </a:p>
        </p:txBody>
      </p:sp>
    </p:spTree>
    <p:extLst>
      <p:ext uri="{BB962C8B-B14F-4D97-AF65-F5344CB8AC3E}">
        <p14:creationId xmlns:p14="http://schemas.microsoft.com/office/powerpoint/2010/main" val="25818423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C064CFC-E421-B943-BAB9-E3773734B192}"/>
              </a:ext>
            </a:extLst>
          </p:cNvPr>
          <p:cNvSpPr>
            <a:spLocks noGrp="1"/>
          </p:cNvSpPr>
          <p:nvPr>
            <p:ph idx="1"/>
          </p:nvPr>
        </p:nvSpPr>
        <p:spPr/>
        <p:txBody>
          <a:bodyPr/>
          <a:lstStyle/>
          <a:p>
            <a:pPr>
              <a:spcAft>
                <a:spcPts val="600"/>
              </a:spcAft>
              <a:defRPr/>
            </a:pPr>
            <a:r>
              <a:rPr lang="en-US" sz="2000" dirty="0">
                <a:latin typeface="Roboto"/>
                <a:cs typeface="Times New Roman" panose="02020603050405020304" pitchFamily="18" charset="0"/>
              </a:rPr>
              <a:t>NO ONE can make two of equal difficulty tests on the same material  – that’s why scaling is necessary.</a:t>
            </a:r>
          </a:p>
          <a:p>
            <a:pPr>
              <a:spcAft>
                <a:spcPts val="600"/>
              </a:spcAft>
              <a:defRPr/>
            </a:pPr>
            <a:r>
              <a:rPr lang="en-US" sz="2000" dirty="0">
                <a:latin typeface="Roboto"/>
                <a:cs typeface="Times New Roman" panose="02020603050405020304" pitchFamily="18" charset="0"/>
              </a:rPr>
              <a:t>College Board spends a great deal of time and money to scale their tests. </a:t>
            </a:r>
          </a:p>
          <a:p>
            <a:pPr>
              <a:spcAft>
                <a:spcPts val="600"/>
              </a:spcAft>
              <a:defRPr/>
            </a:pPr>
            <a:r>
              <a:rPr lang="en-US" sz="2000" dirty="0">
                <a:latin typeface="Roboto"/>
                <a:cs typeface="Times New Roman" panose="02020603050405020304" pitchFamily="18" charset="0"/>
              </a:rPr>
              <a:t>Some poor scaling methods:</a:t>
            </a:r>
          </a:p>
          <a:p>
            <a:pPr lvl="1">
              <a:spcAft>
                <a:spcPts val="600"/>
              </a:spcAft>
              <a:defRPr/>
            </a:pPr>
            <a:r>
              <a:rPr lang="en-US" sz="2000" dirty="0">
                <a:latin typeface="Roboto"/>
                <a:cs typeface="Times New Roman" panose="02020603050405020304" pitchFamily="18" charset="0"/>
              </a:rPr>
              <a:t>Straight percentage – yes, that’s a scaling method</a:t>
            </a:r>
          </a:p>
          <a:p>
            <a:pPr lvl="1">
              <a:spcAft>
                <a:spcPts val="600"/>
              </a:spcAft>
              <a:defRPr/>
            </a:pPr>
            <a:r>
              <a:rPr lang="en-US" sz="2000" dirty="0">
                <a:latin typeface="Roboto"/>
                <a:cs typeface="Times New Roman" panose="02020603050405020304" pitchFamily="18" charset="0"/>
              </a:rPr>
              <a:t>Throw them up the stairs</a:t>
            </a:r>
          </a:p>
          <a:p>
            <a:pPr lvl="1">
              <a:spcAft>
                <a:spcPts val="600"/>
              </a:spcAft>
              <a:defRPr/>
            </a:pPr>
            <a:r>
              <a:rPr lang="en-US" sz="2000" dirty="0">
                <a:latin typeface="Roboto"/>
                <a:cs typeface="Times New Roman" panose="02020603050405020304" pitchFamily="18" charset="0"/>
              </a:rPr>
              <a:t>Look for natural breaks between letter grades</a:t>
            </a:r>
          </a:p>
          <a:p>
            <a:pPr lvl="1">
              <a:spcAft>
                <a:spcPts val="600"/>
              </a:spcAft>
              <a:defRPr/>
            </a:pPr>
            <a:r>
              <a:rPr lang="en-US" sz="2000" dirty="0">
                <a:latin typeface="Roboto"/>
                <a:cs typeface="Times New Roman" panose="02020603050405020304" pitchFamily="18" charset="0"/>
              </a:rPr>
              <a:t>Square root curve</a:t>
            </a:r>
          </a:p>
          <a:p>
            <a:pPr>
              <a:spcAft>
                <a:spcPts val="600"/>
              </a:spcAft>
              <a:defRPr/>
            </a:pPr>
            <a:r>
              <a:rPr lang="en-US" sz="2000" dirty="0">
                <a:latin typeface="Roboto"/>
              </a:rPr>
              <a:t>A suggestion – the </a:t>
            </a:r>
            <a:r>
              <a:rPr lang="en-US" sz="2000" dirty="0">
                <a:latin typeface="Roboto"/>
                <a:hlinkClick r:id="rId3"/>
              </a:rPr>
              <a:t>Kennedy Method </a:t>
            </a:r>
            <a:endParaRPr lang="en-US" sz="2000" dirty="0">
              <a:latin typeface="Roboto"/>
            </a:endParaRPr>
          </a:p>
        </p:txBody>
      </p:sp>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smtClean="0"/>
              <a:t>8</a:t>
            </a:fld>
            <a:endParaRPr lang="en-US" dirty="0"/>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a:xfrm>
            <a:off x="466611" y="555809"/>
            <a:ext cx="3741179" cy="581698"/>
          </a:xfrm>
        </p:spPr>
        <p:txBody>
          <a:bodyPr/>
          <a:lstStyle/>
          <a:p>
            <a:r>
              <a:rPr lang="en-US" dirty="0"/>
              <a:t>On Scaling</a:t>
            </a:r>
          </a:p>
        </p:txBody>
      </p:sp>
    </p:spTree>
    <p:extLst>
      <p:ext uri="{BB962C8B-B14F-4D97-AF65-F5344CB8AC3E}">
        <p14:creationId xmlns:p14="http://schemas.microsoft.com/office/powerpoint/2010/main" val="418150483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C064CFC-E421-B943-BAB9-E3773734B192}"/>
              </a:ext>
            </a:extLst>
          </p:cNvPr>
          <p:cNvSpPr>
            <a:spLocks noGrp="1"/>
          </p:cNvSpPr>
          <p:nvPr>
            <p:ph idx="1"/>
          </p:nvPr>
        </p:nvSpPr>
        <p:spPr/>
        <p:txBody>
          <a:bodyPr/>
          <a:lstStyle/>
          <a:p>
            <a:pPr marL="0" indent="0">
              <a:spcAft>
                <a:spcPts val="600"/>
              </a:spcAft>
              <a:buNone/>
            </a:pPr>
            <a:r>
              <a:rPr lang="en-US" b="1" dirty="0"/>
              <a:t>Resources</a:t>
            </a:r>
            <a:r>
              <a:rPr lang="en-US" dirty="0"/>
              <a:t>:</a:t>
            </a:r>
          </a:p>
          <a:p>
            <a:pPr lvl="1">
              <a:spcAft>
                <a:spcPts val="600"/>
              </a:spcAft>
            </a:pPr>
            <a:r>
              <a:rPr lang="en-US" dirty="0">
                <a:solidFill>
                  <a:srgbClr val="0070C0"/>
                </a:solidFill>
                <a:hlinkClick r:id="rId3"/>
              </a:rPr>
              <a:t>Type Analysis index</a:t>
            </a:r>
            <a:endParaRPr lang="en-US" dirty="0">
              <a:solidFill>
                <a:srgbClr val="0070C0"/>
              </a:solidFill>
            </a:endParaRPr>
          </a:p>
          <a:p>
            <a:pPr lvl="1">
              <a:spcAft>
                <a:spcPts val="600"/>
              </a:spcAft>
            </a:pPr>
            <a:r>
              <a:rPr lang="en-US" dirty="0"/>
              <a:t>YOUR HOMEWORK ASSIGNMENT</a:t>
            </a:r>
          </a:p>
          <a:p>
            <a:pPr lvl="1">
              <a:spcAft>
                <a:spcPts val="600"/>
              </a:spcAft>
            </a:pPr>
            <a:r>
              <a:rPr lang="en-US" dirty="0"/>
              <a:t>Commercial review books</a:t>
            </a:r>
          </a:p>
          <a:p>
            <a:pPr lvl="1">
              <a:spcAft>
                <a:spcPts val="600"/>
              </a:spcAft>
            </a:pPr>
            <a:r>
              <a:rPr lang="en-US" dirty="0"/>
              <a:t>AP Classroom </a:t>
            </a:r>
          </a:p>
          <a:p>
            <a:pPr marL="0" indent="0">
              <a:spcAft>
                <a:spcPts val="600"/>
              </a:spcAft>
              <a:buNone/>
            </a:pPr>
            <a:r>
              <a:rPr lang="en-US" b="1" dirty="0"/>
              <a:t>Ideas</a:t>
            </a:r>
          </a:p>
          <a:p>
            <a:pPr lvl="1">
              <a:spcAft>
                <a:spcPts val="600"/>
              </a:spcAft>
            </a:pPr>
            <a:r>
              <a:rPr lang="en-US" dirty="0"/>
              <a:t>Calculus Camp</a:t>
            </a:r>
          </a:p>
          <a:p>
            <a:pPr lvl="1">
              <a:spcAft>
                <a:spcPts val="600"/>
              </a:spcAft>
            </a:pPr>
            <a:r>
              <a:rPr lang="en-US" dirty="0"/>
              <a:t>Saturday review sessions</a:t>
            </a:r>
          </a:p>
          <a:p>
            <a:pPr lvl="1">
              <a:spcAft>
                <a:spcPts val="600"/>
              </a:spcAft>
            </a:pPr>
            <a:r>
              <a:rPr lang="en-US" dirty="0"/>
              <a:t>Afternoon, evening, or all-day review session</a:t>
            </a:r>
          </a:p>
          <a:p>
            <a:pPr lvl="1">
              <a:spcAft>
                <a:spcPts val="600"/>
              </a:spcAft>
            </a:pPr>
            <a:r>
              <a:rPr lang="en-US" dirty="0"/>
              <a:t>In class review</a:t>
            </a:r>
          </a:p>
          <a:p>
            <a:pPr lvl="1">
              <a:spcAft>
                <a:spcPts val="600"/>
              </a:spcAft>
            </a:pPr>
            <a:r>
              <a:rPr lang="en-US" dirty="0"/>
              <a:t>Simulated Exams</a:t>
            </a:r>
          </a:p>
          <a:p>
            <a:pPr lvl="1">
              <a:spcAft>
                <a:spcPts val="600"/>
              </a:spcAft>
            </a:pPr>
            <a:r>
              <a:rPr lang="en-US" dirty="0"/>
              <a:t>Zoom Review</a:t>
            </a:r>
          </a:p>
          <a:p>
            <a:endParaRPr lang="en-US" dirty="0"/>
          </a:p>
        </p:txBody>
      </p:sp>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smtClean="0"/>
              <a:t>9</a:t>
            </a:fld>
            <a:endParaRPr lang="en-US" dirty="0"/>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a:xfrm>
            <a:off x="458492" y="555809"/>
            <a:ext cx="3741179" cy="1024896"/>
          </a:xfrm>
        </p:spPr>
        <p:txBody>
          <a:bodyPr/>
          <a:lstStyle/>
          <a:p>
            <a:r>
              <a:rPr lang="en-US" dirty="0"/>
              <a:t>Reviewing Resources &amp; Ideas </a:t>
            </a:r>
          </a:p>
        </p:txBody>
      </p:sp>
    </p:spTree>
    <p:extLst>
      <p:ext uri="{BB962C8B-B14F-4D97-AF65-F5344CB8AC3E}">
        <p14:creationId xmlns:p14="http://schemas.microsoft.com/office/powerpoint/2010/main" val="79059038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C064CFC-E421-B943-BAB9-E3773734B192}"/>
              </a:ext>
            </a:extLst>
          </p:cNvPr>
          <p:cNvSpPr>
            <a:spLocks noGrp="1"/>
          </p:cNvSpPr>
          <p:nvPr>
            <p:ph idx="1"/>
          </p:nvPr>
        </p:nvSpPr>
        <p:spPr/>
        <p:txBody>
          <a:bodyPr/>
          <a:lstStyle/>
          <a:p>
            <a:pPr lvl="0">
              <a:spcAft>
                <a:spcPts val="600"/>
              </a:spcAft>
            </a:pPr>
            <a:r>
              <a:rPr lang="en-US" dirty="0"/>
              <a:t>Ideally: 3 school weeks or more if possible. Monday April 12, 2021 or earlier. Don’t forget April vacation!</a:t>
            </a:r>
          </a:p>
          <a:p>
            <a:pPr lvl="0">
              <a:spcAft>
                <a:spcPts val="600"/>
              </a:spcAft>
            </a:pPr>
            <a:r>
              <a:rPr lang="en-US" dirty="0"/>
              <a:t>Go over the exam directions and timing</a:t>
            </a:r>
          </a:p>
          <a:p>
            <a:pPr lvl="0">
              <a:spcAft>
                <a:spcPts val="600"/>
              </a:spcAft>
            </a:pPr>
            <a:r>
              <a:rPr lang="en-US" dirty="0"/>
              <a:t>The before the exam students should</a:t>
            </a:r>
          </a:p>
          <a:p>
            <a:pPr lvl="1">
              <a:spcAft>
                <a:spcPts val="600"/>
              </a:spcAft>
            </a:pPr>
            <a:r>
              <a:rPr lang="en-US" dirty="0"/>
              <a:t>Relax the day before the exam, take the night off, go to bed early. </a:t>
            </a:r>
          </a:p>
          <a:p>
            <a:pPr lvl="1">
              <a:spcAft>
                <a:spcPts val="600"/>
              </a:spcAft>
            </a:pPr>
            <a:r>
              <a:rPr lang="en-US" dirty="0"/>
              <a:t>Eat a good breakfast before the exam. </a:t>
            </a:r>
          </a:p>
          <a:p>
            <a:pPr lvl="1">
              <a:spcAft>
                <a:spcPts val="600"/>
              </a:spcAft>
            </a:pPr>
            <a:r>
              <a:rPr lang="en-US" dirty="0"/>
              <a:t>Bring a snack for the break.</a:t>
            </a:r>
          </a:p>
          <a:p>
            <a:pPr lvl="1">
              <a:spcAft>
                <a:spcPts val="600"/>
              </a:spcAft>
            </a:pPr>
            <a:r>
              <a:rPr lang="en-US" dirty="0"/>
              <a:t>Install fresh batteries in the calculators and put them in RADIAN mode.</a:t>
            </a:r>
          </a:p>
          <a:p>
            <a:pPr lvl="1">
              <a:spcAft>
                <a:spcPts val="600"/>
              </a:spcAft>
            </a:pPr>
            <a:r>
              <a:rPr lang="en-US" dirty="0"/>
              <a:t>Get Psyched!</a:t>
            </a:r>
          </a:p>
          <a:p>
            <a:endParaRPr lang="en-US" dirty="0"/>
          </a:p>
        </p:txBody>
      </p:sp>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smtClean="0"/>
              <a:t>10</a:t>
            </a:fld>
            <a:endParaRPr lang="en-US" dirty="0"/>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a:xfrm>
            <a:off x="466611" y="555809"/>
            <a:ext cx="3741179" cy="581698"/>
          </a:xfrm>
        </p:spPr>
        <p:txBody>
          <a:bodyPr/>
          <a:lstStyle/>
          <a:p>
            <a:r>
              <a:rPr lang="en-US" dirty="0"/>
              <a:t>Timeline</a:t>
            </a:r>
          </a:p>
        </p:txBody>
      </p:sp>
      <p:sp>
        <p:nvSpPr>
          <p:cNvPr id="8" name="Text Placeholder 4">
            <a:extLst>
              <a:ext uri="{FF2B5EF4-FFF2-40B4-BE49-F238E27FC236}">
                <a16:creationId xmlns:a16="http://schemas.microsoft.com/office/drawing/2014/main" id="{C65BF7DA-D0AC-4DCA-A924-3583444F27CD}"/>
              </a:ext>
            </a:extLst>
          </p:cNvPr>
          <p:cNvSpPr>
            <a:spLocks noGrp="1"/>
          </p:cNvSpPr>
          <p:nvPr>
            <p:ph type="body" sz="quarter" idx="13"/>
          </p:nvPr>
        </p:nvSpPr>
        <p:spPr>
          <a:xfrm>
            <a:off x="468017" y="1692275"/>
            <a:ext cx="3741738" cy="1152110"/>
          </a:xfrm>
        </p:spPr>
        <p:txBody>
          <a:bodyPr/>
          <a:lstStyle/>
          <a:p>
            <a:r>
              <a:rPr lang="en-US" dirty="0">
                <a:solidFill>
                  <a:schemeClr val="tx1"/>
                </a:solidFill>
              </a:rPr>
              <a:t>This year’s exams are on </a:t>
            </a:r>
          </a:p>
          <a:p>
            <a:r>
              <a:rPr lang="en-US" b="1" dirty="0">
                <a:solidFill>
                  <a:srgbClr val="0070C0"/>
                </a:solidFill>
              </a:rPr>
              <a:t>Tuesday May 4, 2021 </a:t>
            </a:r>
          </a:p>
          <a:p>
            <a:r>
              <a:rPr lang="en-US" b="1" dirty="0">
                <a:solidFill>
                  <a:srgbClr val="0070C0"/>
                </a:solidFill>
              </a:rPr>
              <a:t>at 8:00 am local time</a:t>
            </a:r>
            <a:endParaRPr lang="en-US" dirty="0"/>
          </a:p>
        </p:txBody>
      </p:sp>
    </p:spTree>
    <p:extLst>
      <p:ext uri="{BB962C8B-B14F-4D97-AF65-F5344CB8AC3E}">
        <p14:creationId xmlns:p14="http://schemas.microsoft.com/office/powerpoint/2010/main" val="11423378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C064CFC-E421-B943-BAB9-E3773734B192}"/>
              </a:ext>
            </a:extLst>
          </p:cNvPr>
          <p:cNvSpPr>
            <a:spLocks noGrp="1"/>
          </p:cNvSpPr>
          <p:nvPr>
            <p:ph idx="1"/>
          </p:nvPr>
        </p:nvSpPr>
        <p:spPr/>
        <p:txBody>
          <a:bodyPr/>
          <a:lstStyle/>
          <a:p>
            <a:pPr marL="57150" indent="0">
              <a:buNone/>
            </a:pPr>
            <a:r>
              <a:rPr lang="en-US" b="1" dirty="0"/>
              <a:t> Directions:</a:t>
            </a:r>
          </a:p>
          <a:p>
            <a:pPr marL="57150" indent="0">
              <a:buNone/>
            </a:pPr>
            <a:r>
              <a:rPr lang="en-US" b="1" dirty="0"/>
              <a:t>                   MC                                                  FR</a:t>
            </a:r>
          </a:p>
          <a:p>
            <a:endParaRPr lang="en-US" dirty="0"/>
          </a:p>
        </p:txBody>
      </p:sp>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smtClean="0"/>
              <a:t>11</a:t>
            </a:fld>
            <a:endParaRPr lang="en-US" dirty="0"/>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a:xfrm>
            <a:off x="466611" y="555809"/>
            <a:ext cx="3741179" cy="581698"/>
          </a:xfrm>
        </p:spPr>
        <p:txBody>
          <a:bodyPr/>
          <a:lstStyle/>
          <a:p>
            <a:r>
              <a:rPr lang="en-US" dirty="0"/>
              <a:t>Timeline</a:t>
            </a:r>
          </a:p>
        </p:txBody>
      </p:sp>
      <p:sp>
        <p:nvSpPr>
          <p:cNvPr id="5" name="Text Placeholder 4">
            <a:extLst>
              <a:ext uri="{FF2B5EF4-FFF2-40B4-BE49-F238E27FC236}">
                <a16:creationId xmlns:a16="http://schemas.microsoft.com/office/drawing/2014/main" id="{03961AF0-3A26-8D45-967A-8FAAE5B0D353}"/>
              </a:ext>
            </a:extLst>
          </p:cNvPr>
          <p:cNvSpPr>
            <a:spLocks noGrp="1"/>
          </p:cNvSpPr>
          <p:nvPr>
            <p:ph type="body" sz="quarter" idx="13"/>
          </p:nvPr>
        </p:nvSpPr>
        <p:spPr>
          <a:xfrm>
            <a:off x="466725" y="1692275"/>
            <a:ext cx="3741738" cy="3694345"/>
          </a:xfrm>
        </p:spPr>
        <p:txBody>
          <a:bodyPr/>
          <a:lstStyle/>
          <a:p>
            <a:r>
              <a:rPr lang="en-US" dirty="0"/>
              <a:t>AP Calculus AB &amp; BC: Reviewing for the Exam</a:t>
            </a:r>
          </a:p>
          <a:p>
            <a:endParaRPr lang="en-US" dirty="0"/>
          </a:p>
          <a:p>
            <a:r>
              <a:rPr lang="en-US" dirty="0">
                <a:solidFill>
                  <a:schemeClr val="tx1"/>
                </a:solidFill>
              </a:rPr>
              <a:t>This year’s exams are on </a:t>
            </a:r>
          </a:p>
          <a:p>
            <a:r>
              <a:rPr lang="en-US" b="1" dirty="0">
                <a:solidFill>
                  <a:srgbClr val="0070C0"/>
                </a:solidFill>
              </a:rPr>
              <a:t>Tuesday May 4, 2021 </a:t>
            </a:r>
          </a:p>
          <a:p>
            <a:r>
              <a:rPr lang="en-US" b="1" dirty="0">
                <a:solidFill>
                  <a:srgbClr val="0070C0"/>
                </a:solidFill>
              </a:rPr>
              <a:t>at 8:00 am local time</a:t>
            </a:r>
          </a:p>
          <a:p>
            <a:endParaRPr lang="en-US" dirty="0">
              <a:solidFill>
                <a:srgbClr val="0070C0"/>
              </a:solidFill>
            </a:endParaRPr>
          </a:p>
          <a:p>
            <a:r>
              <a:rPr lang="en-US" dirty="0">
                <a:solidFill>
                  <a:srgbClr val="FF0000"/>
                </a:solidFill>
              </a:rPr>
              <a:t>From the 2019 AP Calculus Exams. Check for changes in 2021. </a:t>
            </a:r>
          </a:p>
          <a:p>
            <a:endParaRPr lang="en-US" dirty="0"/>
          </a:p>
          <a:p>
            <a:endParaRPr lang="en-US" dirty="0"/>
          </a:p>
        </p:txBody>
      </p:sp>
      <p:pic>
        <p:nvPicPr>
          <p:cNvPr id="9" name="Picture 8">
            <a:extLst>
              <a:ext uri="{FF2B5EF4-FFF2-40B4-BE49-F238E27FC236}">
                <a16:creationId xmlns:a16="http://schemas.microsoft.com/office/drawing/2014/main" id="{AB5961EA-6408-4305-8A9D-69D0222C8E83}"/>
              </a:ext>
            </a:extLst>
          </p:cNvPr>
          <p:cNvPicPr>
            <a:picLocks noChangeAspect="1"/>
          </p:cNvPicPr>
          <p:nvPr/>
        </p:nvPicPr>
        <p:blipFill>
          <a:blip r:embed="rId3"/>
          <a:stretch>
            <a:fillRect/>
          </a:stretch>
        </p:blipFill>
        <p:spPr>
          <a:xfrm>
            <a:off x="8501062" y="1422680"/>
            <a:ext cx="1590675" cy="4972050"/>
          </a:xfrm>
          <a:prstGeom prst="rect">
            <a:avLst/>
          </a:prstGeom>
        </p:spPr>
      </p:pic>
      <p:pic>
        <p:nvPicPr>
          <p:cNvPr id="10" name="Picture 9">
            <a:extLst>
              <a:ext uri="{FF2B5EF4-FFF2-40B4-BE49-F238E27FC236}">
                <a16:creationId xmlns:a16="http://schemas.microsoft.com/office/drawing/2014/main" id="{AFDF3B5E-7A4F-44FB-BD44-D11DE735490C}"/>
              </a:ext>
            </a:extLst>
          </p:cNvPr>
          <p:cNvPicPr>
            <a:picLocks noChangeAspect="1"/>
          </p:cNvPicPr>
          <p:nvPr/>
        </p:nvPicPr>
        <p:blipFill>
          <a:blip r:embed="rId4"/>
          <a:stretch>
            <a:fillRect/>
          </a:stretch>
        </p:blipFill>
        <p:spPr>
          <a:xfrm>
            <a:off x="5310187" y="1413155"/>
            <a:ext cx="1571625" cy="3657600"/>
          </a:xfrm>
          <a:prstGeom prst="rect">
            <a:avLst/>
          </a:prstGeom>
        </p:spPr>
      </p:pic>
      <p:sp>
        <p:nvSpPr>
          <p:cNvPr id="7" name="Rectangle: Rounded Corners 6">
            <a:extLst>
              <a:ext uri="{FF2B5EF4-FFF2-40B4-BE49-F238E27FC236}">
                <a16:creationId xmlns:a16="http://schemas.microsoft.com/office/drawing/2014/main" id="{6B1F887F-FFC9-492D-92DD-CAC2E72D040A}"/>
              </a:ext>
            </a:extLst>
          </p:cNvPr>
          <p:cNvSpPr/>
          <p:nvPr/>
        </p:nvSpPr>
        <p:spPr>
          <a:xfrm>
            <a:off x="5395911" y="3813503"/>
            <a:ext cx="1400176" cy="111760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E7EE3907-DA6B-4400-9D3C-AFB7987860BB}"/>
              </a:ext>
            </a:extLst>
          </p:cNvPr>
          <p:cNvSpPr/>
          <p:nvPr/>
        </p:nvSpPr>
        <p:spPr>
          <a:xfrm>
            <a:off x="5395911" y="2809875"/>
            <a:ext cx="1400176" cy="104775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32856A78-F7AA-4B87-BE36-53D9AD2213F1}"/>
              </a:ext>
            </a:extLst>
          </p:cNvPr>
          <p:cNvSpPr/>
          <p:nvPr/>
        </p:nvSpPr>
        <p:spPr>
          <a:xfrm>
            <a:off x="8596311" y="1765144"/>
            <a:ext cx="1400176" cy="1225705"/>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A57E19F5-DEAD-432E-B68C-265A327E8F57}"/>
              </a:ext>
            </a:extLst>
          </p:cNvPr>
          <p:cNvSpPr/>
          <p:nvPr/>
        </p:nvSpPr>
        <p:spPr>
          <a:xfrm>
            <a:off x="5395911" y="1692275"/>
            <a:ext cx="1400176" cy="111760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69840B74-0C81-4E0A-9D7A-7BFCD8225EC0}"/>
              </a:ext>
            </a:extLst>
          </p:cNvPr>
          <p:cNvSpPr/>
          <p:nvPr/>
        </p:nvSpPr>
        <p:spPr>
          <a:xfrm>
            <a:off x="8596311" y="4931104"/>
            <a:ext cx="1400176" cy="1319664"/>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Rounded Corners 24">
            <a:extLst>
              <a:ext uri="{FF2B5EF4-FFF2-40B4-BE49-F238E27FC236}">
                <a16:creationId xmlns:a16="http://schemas.microsoft.com/office/drawing/2014/main" id="{1D084E52-646D-4CA9-ADD9-464CF07B126A}"/>
              </a:ext>
            </a:extLst>
          </p:cNvPr>
          <p:cNvSpPr/>
          <p:nvPr/>
        </p:nvSpPr>
        <p:spPr>
          <a:xfrm>
            <a:off x="8596311" y="3588022"/>
            <a:ext cx="1400176" cy="1383117"/>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Rounded Corners 25">
            <a:extLst>
              <a:ext uri="{FF2B5EF4-FFF2-40B4-BE49-F238E27FC236}">
                <a16:creationId xmlns:a16="http://schemas.microsoft.com/office/drawing/2014/main" id="{5BD8B64F-A95F-4159-8D82-D0883EA23CDD}"/>
              </a:ext>
            </a:extLst>
          </p:cNvPr>
          <p:cNvSpPr/>
          <p:nvPr/>
        </p:nvSpPr>
        <p:spPr>
          <a:xfrm>
            <a:off x="8596311" y="2884759"/>
            <a:ext cx="1400176" cy="741363"/>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3606322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subTnLst>
                                    <p:set>
                                      <p:cBhvr override="childStyle">
                                        <p:cTn dur="1" fill="hold" display="0" masterRel="nextClick" afterEffect="1"/>
                                        <p:tgtEl>
                                          <p:spTgt spid="21"/>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subTnLst>
                                    <p:set>
                                      <p:cBhvr override="childStyle">
                                        <p:cTn dur="1" fill="hold" display="0" masterRel="nextClick" afterEffect="1"/>
                                        <p:tgtEl>
                                          <p:spTgt spid="22"/>
                                        </p:tgtEl>
                                        <p:attrNameLst>
                                          <p:attrName>style.visibility</p:attrName>
                                        </p:attrNameLst>
                                      </p:cBhvr>
                                      <p:to>
                                        <p:strVal val="hidden"/>
                                      </p:to>
                                    </p:set>
                                  </p:sub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subTnLst>
                                    <p:set>
                                      <p:cBhvr override="childStyle">
                                        <p:cTn dur="1" fill="hold" display="0" masterRel="nextClick" afterEffect="1"/>
                                        <p:tgtEl>
                                          <p:spTgt spid="26"/>
                                        </p:tgtEl>
                                        <p:attrNameLst>
                                          <p:attrName>style.visibility</p:attrName>
                                        </p:attrNameLst>
                                      </p:cBhvr>
                                      <p:to>
                                        <p:strVal val="hidden"/>
                                      </p:to>
                                    </p:set>
                                  </p:sub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5"/>
                                        </p:tgtEl>
                                        <p:attrNameLst>
                                          <p:attrName>style.visibility</p:attrName>
                                        </p:attrNameLst>
                                      </p:cBhvr>
                                      <p:to>
                                        <p:strVal val="visible"/>
                                      </p:to>
                                    </p:set>
                                  </p:childTnLst>
                                  <p:subTnLst>
                                    <p:set>
                                      <p:cBhvr override="childStyle">
                                        <p:cTn dur="1" fill="hold" display="0" masterRel="nextClick" afterEffect="1"/>
                                        <p:tgtEl>
                                          <p:spTgt spid="25"/>
                                        </p:tgtEl>
                                        <p:attrNameLst>
                                          <p:attrName>style.visibility</p:attrName>
                                        </p:attrNameLst>
                                      </p:cBhvr>
                                      <p:to>
                                        <p:strVal val="hidden"/>
                                      </p:to>
                                    </p:set>
                                  </p:sub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1" grpId="0" animBg="1"/>
      <p:bldP spid="22" grpId="0" animBg="1"/>
      <p:bldP spid="23" grpId="0" animBg="1"/>
      <p:bldP spid="24" grpId="0" animBg="1"/>
      <p:bldP spid="25" grpId="0" animBg="1"/>
      <p:bldP spid="2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C064CFC-E421-B943-BAB9-E3773734B192}"/>
              </a:ext>
            </a:extLst>
          </p:cNvPr>
          <p:cNvSpPr>
            <a:spLocks noGrp="1"/>
          </p:cNvSpPr>
          <p:nvPr>
            <p:ph idx="1"/>
          </p:nvPr>
        </p:nvSpPr>
        <p:spPr/>
        <p:txBody>
          <a:bodyPr/>
          <a:lstStyle/>
          <a:p>
            <a:pPr marL="57150" indent="0">
              <a:buNone/>
            </a:pPr>
            <a:r>
              <a:rPr lang="en-US" b="1" dirty="0"/>
              <a:t>Multiple-choice Directions:</a:t>
            </a:r>
          </a:p>
          <a:p>
            <a:endParaRPr lang="en-US" dirty="0"/>
          </a:p>
        </p:txBody>
      </p:sp>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smtClean="0"/>
              <a:t>12</a:t>
            </a:fld>
            <a:endParaRPr lang="en-US" dirty="0"/>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a:xfrm>
            <a:off x="466611" y="555809"/>
            <a:ext cx="3741179" cy="581698"/>
          </a:xfrm>
        </p:spPr>
        <p:txBody>
          <a:bodyPr/>
          <a:lstStyle/>
          <a:p>
            <a:r>
              <a:rPr lang="en-US" dirty="0"/>
              <a:t>Timeline</a:t>
            </a:r>
          </a:p>
        </p:txBody>
      </p:sp>
      <p:sp>
        <p:nvSpPr>
          <p:cNvPr id="5" name="Text Placeholder 4">
            <a:extLst>
              <a:ext uri="{FF2B5EF4-FFF2-40B4-BE49-F238E27FC236}">
                <a16:creationId xmlns:a16="http://schemas.microsoft.com/office/drawing/2014/main" id="{03961AF0-3A26-8D45-967A-8FAAE5B0D353}"/>
              </a:ext>
            </a:extLst>
          </p:cNvPr>
          <p:cNvSpPr>
            <a:spLocks noGrp="1"/>
          </p:cNvSpPr>
          <p:nvPr>
            <p:ph type="body" sz="quarter" idx="13"/>
          </p:nvPr>
        </p:nvSpPr>
        <p:spPr>
          <a:xfrm>
            <a:off x="466725" y="1692275"/>
            <a:ext cx="3741738" cy="2423227"/>
          </a:xfrm>
        </p:spPr>
        <p:txBody>
          <a:bodyPr/>
          <a:lstStyle/>
          <a:p>
            <a:r>
              <a:rPr lang="en-US" dirty="0"/>
              <a:t>AP Calculus AB &amp; BC: Reviewing for the Exam</a:t>
            </a:r>
          </a:p>
          <a:p>
            <a:endParaRPr lang="en-US" dirty="0"/>
          </a:p>
          <a:p>
            <a:r>
              <a:rPr lang="en-US" dirty="0">
                <a:solidFill>
                  <a:schemeClr val="tx1"/>
                </a:solidFill>
              </a:rPr>
              <a:t>This year’s exams are on </a:t>
            </a:r>
          </a:p>
          <a:p>
            <a:r>
              <a:rPr lang="en-US" b="1" dirty="0">
                <a:solidFill>
                  <a:srgbClr val="0070C0"/>
                </a:solidFill>
              </a:rPr>
              <a:t>Tuesday May 4, 2021 </a:t>
            </a:r>
          </a:p>
          <a:p>
            <a:r>
              <a:rPr lang="en-US" b="1" dirty="0">
                <a:solidFill>
                  <a:srgbClr val="0070C0"/>
                </a:solidFill>
              </a:rPr>
              <a:t>at 8:00 am local time</a:t>
            </a:r>
            <a:endParaRPr lang="en-US" dirty="0"/>
          </a:p>
          <a:p>
            <a:endParaRPr lang="en-US" dirty="0"/>
          </a:p>
        </p:txBody>
      </p:sp>
      <p:pic>
        <p:nvPicPr>
          <p:cNvPr id="6" name="Picture 5">
            <a:extLst>
              <a:ext uri="{FF2B5EF4-FFF2-40B4-BE49-F238E27FC236}">
                <a16:creationId xmlns:a16="http://schemas.microsoft.com/office/drawing/2014/main" id="{A7EDF006-855B-46A3-B286-44E35CBC89A9}"/>
              </a:ext>
            </a:extLst>
          </p:cNvPr>
          <p:cNvPicPr>
            <a:picLocks noChangeAspect="1"/>
          </p:cNvPicPr>
          <p:nvPr/>
        </p:nvPicPr>
        <p:blipFill>
          <a:blip r:embed="rId3"/>
          <a:stretch>
            <a:fillRect/>
          </a:stretch>
        </p:blipFill>
        <p:spPr>
          <a:xfrm>
            <a:off x="4958564" y="1137507"/>
            <a:ext cx="5673641" cy="4965935"/>
          </a:xfrm>
          <a:prstGeom prst="rect">
            <a:avLst/>
          </a:prstGeom>
        </p:spPr>
      </p:pic>
      <p:sp>
        <p:nvSpPr>
          <p:cNvPr id="7" name="Rectangle: Rounded Corners 6">
            <a:extLst>
              <a:ext uri="{FF2B5EF4-FFF2-40B4-BE49-F238E27FC236}">
                <a16:creationId xmlns:a16="http://schemas.microsoft.com/office/drawing/2014/main" id="{85CC7CBF-CE0C-4540-95CD-528986EFE115}"/>
              </a:ext>
            </a:extLst>
          </p:cNvPr>
          <p:cNvSpPr/>
          <p:nvPr/>
        </p:nvSpPr>
        <p:spPr>
          <a:xfrm>
            <a:off x="4866022" y="4728411"/>
            <a:ext cx="5673641" cy="709863"/>
          </a:xfrm>
          <a:prstGeom prst="round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C7008CF4-2F86-4E04-837A-87F1B32FC8CB}"/>
              </a:ext>
            </a:extLst>
          </p:cNvPr>
          <p:cNvSpPr/>
          <p:nvPr/>
        </p:nvSpPr>
        <p:spPr>
          <a:xfrm>
            <a:off x="4866021" y="5469778"/>
            <a:ext cx="5673641" cy="633663"/>
          </a:xfrm>
          <a:prstGeom prst="round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4">
            <a:extLst>
              <a:ext uri="{FF2B5EF4-FFF2-40B4-BE49-F238E27FC236}">
                <a16:creationId xmlns:a16="http://schemas.microsoft.com/office/drawing/2014/main" id="{7A2C49E3-14F7-43FB-8978-08AA3C69E42F}"/>
              </a:ext>
            </a:extLst>
          </p:cNvPr>
          <p:cNvSpPr txBox="1">
            <a:spLocks/>
          </p:cNvSpPr>
          <p:nvPr/>
        </p:nvSpPr>
        <p:spPr>
          <a:xfrm>
            <a:off x="466725" y="1692275"/>
            <a:ext cx="3741738" cy="3694345"/>
          </a:xfrm>
          <a:prstGeom prst="rect">
            <a:avLst/>
          </a:prstGeom>
        </p:spPr>
        <p:txBody>
          <a:bodyPr lIns="0" tIns="228600" rIns="0" bIns="0">
            <a:spAutoFit/>
          </a:bodyPr>
          <a:lstStyle>
            <a:lvl1pPr marL="0" indent="0" algn="l" defTabSz="914400" rtl="0" eaLnBrk="1" latinLnBrk="0" hangingPunct="1">
              <a:lnSpc>
                <a:spcPct val="90000"/>
              </a:lnSpc>
              <a:spcBef>
                <a:spcPts val="1000"/>
              </a:spcBef>
              <a:buFont typeface="Arial"/>
              <a:buNone/>
              <a:defRPr sz="1600" b="1" kern="1200">
                <a:solidFill>
                  <a:schemeClr val="accent1"/>
                </a:solidFill>
                <a:latin typeface="Roboto Slab" charset="0"/>
                <a:ea typeface="Roboto Slab" charset="0"/>
                <a:cs typeface="Roboto Slab"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a:t>AP Calculus AB &amp; BC: Reviewing for the Exam</a:t>
            </a:r>
          </a:p>
          <a:p>
            <a:endParaRPr lang="en-US"/>
          </a:p>
          <a:p>
            <a:r>
              <a:rPr lang="en-US">
                <a:solidFill>
                  <a:schemeClr val="tx1"/>
                </a:solidFill>
              </a:rPr>
              <a:t>This year’s exams are on </a:t>
            </a:r>
          </a:p>
          <a:p>
            <a:r>
              <a:rPr lang="en-US">
                <a:solidFill>
                  <a:srgbClr val="0070C0"/>
                </a:solidFill>
              </a:rPr>
              <a:t>Tuesday May 4, 2021 </a:t>
            </a:r>
          </a:p>
          <a:p>
            <a:r>
              <a:rPr lang="en-US">
                <a:solidFill>
                  <a:srgbClr val="0070C0"/>
                </a:solidFill>
              </a:rPr>
              <a:t>at 8:00 am local time</a:t>
            </a:r>
          </a:p>
          <a:p>
            <a:endParaRPr lang="en-US">
              <a:solidFill>
                <a:srgbClr val="0070C0"/>
              </a:solidFill>
            </a:endParaRPr>
          </a:p>
          <a:p>
            <a:r>
              <a:rPr lang="en-US">
                <a:solidFill>
                  <a:srgbClr val="FF0000"/>
                </a:solidFill>
              </a:rPr>
              <a:t>From the 2019 AP Calculus Exams. Check for changes in 2021. </a:t>
            </a:r>
          </a:p>
          <a:p>
            <a:endParaRPr lang="en-US"/>
          </a:p>
          <a:p>
            <a:endParaRPr lang="en-US" dirty="0"/>
          </a:p>
        </p:txBody>
      </p:sp>
    </p:spTree>
    <p:extLst>
      <p:ext uri="{BB962C8B-B14F-4D97-AF65-F5344CB8AC3E}">
        <p14:creationId xmlns:p14="http://schemas.microsoft.com/office/powerpoint/2010/main" val="27151818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C064CFC-E421-B943-BAB9-E3773734B192}"/>
              </a:ext>
            </a:extLst>
          </p:cNvPr>
          <p:cNvSpPr>
            <a:spLocks noGrp="1"/>
          </p:cNvSpPr>
          <p:nvPr>
            <p:ph idx="1"/>
          </p:nvPr>
        </p:nvSpPr>
        <p:spPr/>
        <p:txBody>
          <a:bodyPr/>
          <a:lstStyle/>
          <a:p>
            <a:pPr marL="57150" indent="0">
              <a:buNone/>
            </a:pPr>
            <a:r>
              <a:rPr lang="en-US" b="1" dirty="0"/>
              <a:t>Free-response Exam Directions:</a:t>
            </a:r>
          </a:p>
          <a:p>
            <a:endParaRPr lang="en-US" dirty="0"/>
          </a:p>
        </p:txBody>
      </p:sp>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smtClean="0"/>
              <a:t>13</a:t>
            </a:fld>
            <a:endParaRPr lang="en-US" dirty="0"/>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a:xfrm>
            <a:off x="466611" y="555809"/>
            <a:ext cx="3741179" cy="581698"/>
          </a:xfrm>
        </p:spPr>
        <p:txBody>
          <a:bodyPr/>
          <a:lstStyle/>
          <a:p>
            <a:r>
              <a:rPr lang="en-US" dirty="0"/>
              <a:t>Timeline</a:t>
            </a:r>
          </a:p>
        </p:txBody>
      </p:sp>
      <p:pic>
        <p:nvPicPr>
          <p:cNvPr id="9" name="Picture 8">
            <a:extLst>
              <a:ext uri="{FF2B5EF4-FFF2-40B4-BE49-F238E27FC236}">
                <a16:creationId xmlns:a16="http://schemas.microsoft.com/office/drawing/2014/main" id="{B1098806-9C36-4D20-A697-831276F4D36E}"/>
              </a:ext>
            </a:extLst>
          </p:cNvPr>
          <p:cNvPicPr>
            <a:picLocks noChangeAspect="1"/>
          </p:cNvPicPr>
          <p:nvPr/>
        </p:nvPicPr>
        <p:blipFill>
          <a:blip r:embed="rId3"/>
          <a:stretch>
            <a:fillRect/>
          </a:stretch>
        </p:blipFill>
        <p:spPr>
          <a:xfrm>
            <a:off x="4772805" y="1101413"/>
            <a:ext cx="5486195" cy="5037638"/>
          </a:xfrm>
          <a:prstGeom prst="rect">
            <a:avLst/>
          </a:prstGeom>
        </p:spPr>
      </p:pic>
      <p:sp>
        <p:nvSpPr>
          <p:cNvPr id="7" name="Rectangle: Rounded Corners 6">
            <a:extLst>
              <a:ext uri="{FF2B5EF4-FFF2-40B4-BE49-F238E27FC236}">
                <a16:creationId xmlns:a16="http://schemas.microsoft.com/office/drawing/2014/main" id="{F8DF41AD-B0E1-48AA-9745-D86299D186E3}"/>
              </a:ext>
            </a:extLst>
          </p:cNvPr>
          <p:cNvSpPr/>
          <p:nvPr/>
        </p:nvSpPr>
        <p:spPr>
          <a:xfrm>
            <a:off x="4796551" y="1816768"/>
            <a:ext cx="5673641" cy="1227221"/>
          </a:xfrm>
          <a:prstGeom prst="round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607A35B6-379E-4572-9E59-2F1B788CFEFA}"/>
              </a:ext>
            </a:extLst>
          </p:cNvPr>
          <p:cNvSpPr/>
          <p:nvPr/>
        </p:nvSpPr>
        <p:spPr>
          <a:xfrm>
            <a:off x="4796551" y="3429000"/>
            <a:ext cx="5673641" cy="1022684"/>
          </a:xfrm>
          <a:prstGeom prst="round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17BB4FD0-6287-4536-BDBD-E541B2A3D72B}"/>
              </a:ext>
            </a:extLst>
          </p:cNvPr>
          <p:cNvSpPr/>
          <p:nvPr/>
        </p:nvSpPr>
        <p:spPr>
          <a:xfrm>
            <a:off x="4796551" y="4451685"/>
            <a:ext cx="5673641" cy="545604"/>
          </a:xfrm>
          <a:prstGeom prst="round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E18C3E0E-378C-4E3F-B83D-2101ACDD2E19}"/>
              </a:ext>
            </a:extLst>
          </p:cNvPr>
          <p:cNvSpPr/>
          <p:nvPr/>
        </p:nvSpPr>
        <p:spPr>
          <a:xfrm>
            <a:off x="4844425" y="4938572"/>
            <a:ext cx="5673641" cy="716269"/>
          </a:xfrm>
          <a:prstGeom prst="round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4">
            <a:extLst>
              <a:ext uri="{FF2B5EF4-FFF2-40B4-BE49-F238E27FC236}">
                <a16:creationId xmlns:a16="http://schemas.microsoft.com/office/drawing/2014/main" id="{B28A068B-987A-4E36-9EC6-79FB91FE54C1}"/>
              </a:ext>
            </a:extLst>
          </p:cNvPr>
          <p:cNvSpPr txBox="1">
            <a:spLocks/>
          </p:cNvSpPr>
          <p:nvPr/>
        </p:nvSpPr>
        <p:spPr>
          <a:xfrm>
            <a:off x="549849" y="1116679"/>
            <a:ext cx="3741738" cy="3694345"/>
          </a:xfrm>
          <a:prstGeom prst="rect">
            <a:avLst/>
          </a:prstGeom>
        </p:spPr>
        <p:txBody>
          <a:bodyPr lIns="0" tIns="228600" rIns="0" bIns="0">
            <a:spAutoFit/>
          </a:bodyPr>
          <a:lstStyle>
            <a:lvl1pPr marL="0" indent="0" algn="l" defTabSz="914400" rtl="0" eaLnBrk="1" latinLnBrk="0" hangingPunct="1">
              <a:lnSpc>
                <a:spcPct val="90000"/>
              </a:lnSpc>
              <a:spcBef>
                <a:spcPts val="1000"/>
              </a:spcBef>
              <a:buFont typeface="Arial"/>
              <a:buNone/>
              <a:defRPr sz="1600" b="1" kern="1200">
                <a:solidFill>
                  <a:schemeClr val="accent1"/>
                </a:solidFill>
                <a:latin typeface="Roboto Slab" charset="0"/>
                <a:ea typeface="Roboto Slab" charset="0"/>
                <a:cs typeface="Roboto Slab"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a:t>AP Calculus AB &amp; BC: Reviewing for the Exam</a:t>
            </a:r>
          </a:p>
          <a:p>
            <a:endParaRPr lang="en-US" dirty="0"/>
          </a:p>
          <a:p>
            <a:r>
              <a:rPr lang="en-US" dirty="0">
                <a:solidFill>
                  <a:schemeClr val="tx1"/>
                </a:solidFill>
              </a:rPr>
              <a:t>This year’s exams are on </a:t>
            </a:r>
          </a:p>
          <a:p>
            <a:r>
              <a:rPr lang="en-US" dirty="0">
                <a:solidFill>
                  <a:srgbClr val="0070C0"/>
                </a:solidFill>
              </a:rPr>
              <a:t>Tuesday May 4, 2021 </a:t>
            </a:r>
          </a:p>
          <a:p>
            <a:r>
              <a:rPr lang="en-US" dirty="0">
                <a:solidFill>
                  <a:srgbClr val="0070C0"/>
                </a:solidFill>
              </a:rPr>
              <a:t>at 8:00 am local time</a:t>
            </a:r>
          </a:p>
          <a:p>
            <a:endParaRPr lang="en-US" dirty="0">
              <a:solidFill>
                <a:srgbClr val="0070C0"/>
              </a:solidFill>
            </a:endParaRPr>
          </a:p>
          <a:p>
            <a:r>
              <a:rPr lang="en-US" dirty="0">
                <a:solidFill>
                  <a:srgbClr val="FF0000"/>
                </a:solidFill>
              </a:rPr>
              <a:t>From the 2019 AP Calculus Exams. Check for changes in 2021. </a:t>
            </a:r>
          </a:p>
          <a:p>
            <a:endParaRPr lang="en-US" dirty="0"/>
          </a:p>
          <a:p>
            <a:endParaRPr lang="en-US" dirty="0"/>
          </a:p>
        </p:txBody>
      </p:sp>
      <p:sp>
        <p:nvSpPr>
          <p:cNvPr id="13" name="TextBox 12">
            <a:extLst>
              <a:ext uri="{FF2B5EF4-FFF2-40B4-BE49-F238E27FC236}">
                <a16:creationId xmlns:a16="http://schemas.microsoft.com/office/drawing/2014/main" id="{91D66348-121F-4060-91FC-93F5B69C5528}"/>
              </a:ext>
            </a:extLst>
          </p:cNvPr>
          <p:cNvSpPr txBox="1"/>
          <p:nvPr/>
        </p:nvSpPr>
        <p:spPr>
          <a:xfrm>
            <a:off x="1054933" y="4356231"/>
            <a:ext cx="1985211" cy="2031325"/>
          </a:xfrm>
          <a:prstGeom prst="rect">
            <a:avLst/>
          </a:prstGeom>
          <a:solidFill>
            <a:srgbClr val="FFFF00"/>
          </a:solidFill>
          <a:ln w="28575">
            <a:solidFill>
              <a:srgbClr val="FF0000"/>
            </a:solidFill>
          </a:ln>
        </p:spPr>
        <p:txBody>
          <a:bodyPr wrap="square" rtlCol="0">
            <a:spAutoFit/>
          </a:bodyPr>
          <a:lstStyle/>
          <a:p>
            <a:r>
              <a:rPr lang="el-GR" dirty="0"/>
              <a:t>π</a:t>
            </a:r>
            <a:endParaRPr lang="en-US" dirty="0"/>
          </a:p>
          <a:p>
            <a:r>
              <a:rPr lang="en-US" dirty="0"/>
              <a:t>3.1415926</a:t>
            </a:r>
          </a:p>
          <a:p>
            <a:r>
              <a:rPr lang="en-US" dirty="0"/>
              <a:t>3.141</a:t>
            </a:r>
          </a:p>
          <a:p>
            <a:r>
              <a:rPr lang="en-US" dirty="0"/>
              <a:t>3.142</a:t>
            </a:r>
          </a:p>
          <a:p>
            <a:r>
              <a:rPr lang="en-US" dirty="0"/>
              <a:t>3.1416</a:t>
            </a:r>
          </a:p>
          <a:p>
            <a:r>
              <a:rPr lang="en-US" dirty="0"/>
              <a:t>3.1419876543</a:t>
            </a:r>
          </a:p>
          <a:p>
            <a:r>
              <a:rPr lang="en-US" dirty="0"/>
              <a:t>3.14267895</a:t>
            </a:r>
          </a:p>
        </p:txBody>
      </p:sp>
      <p:sp>
        <p:nvSpPr>
          <p:cNvPr id="14" name="Rectangle: Rounded Corners 13">
            <a:extLst>
              <a:ext uri="{FF2B5EF4-FFF2-40B4-BE49-F238E27FC236}">
                <a16:creationId xmlns:a16="http://schemas.microsoft.com/office/drawing/2014/main" id="{AD60B191-08A6-4C9F-9ED6-B3F8AC10C116}"/>
              </a:ext>
            </a:extLst>
          </p:cNvPr>
          <p:cNvSpPr/>
          <p:nvPr/>
        </p:nvSpPr>
        <p:spPr>
          <a:xfrm>
            <a:off x="4772805" y="1455411"/>
            <a:ext cx="5673641" cy="361358"/>
          </a:xfrm>
          <a:prstGeom prst="round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2568581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3">
                                            <p:txEl>
                                              <p:pRg st="1" end="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3">
                                            <p:txEl>
                                              <p:pRg st="2" end="2"/>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3">
                                            <p:txEl>
                                              <p:pRg st="3" end="3"/>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3">
                                            <p:txEl>
                                              <p:pRg st="4" end="4"/>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3">
                                            <p:txEl>
                                              <p:pRg st="5" end="5"/>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P spid="11" grpId="0" animBg="1"/>
      <p:bldP spid="13" grpId="0" animBg="1"/>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DEF465C-6D86-4459-A487-8CE4F8E1F368}"/>
              </a:ext>
            </a:extLst>
          </p:cNvPr>
          <p:cNvSpPr txBox="1"/>
          <p:nvPr/>
        </p:nvSpPr>
        <p:spPr>
          <a:xfrm>
            <a:off x="1236406" y="2670720"/>
            <a:ext cx="9719188" cy="769441"/>
          </a:xfrm>
          <a:prstGeom prst="rect">
            <a:avLst/>
          </a:prstGeom>
          <a:noFill/>
        </p:spPr>
        <p:txBody>
          <a:bodyPr wrap="square" rtlCol="0">
            <a:spAutoFit/>
          </a:bodyPr>
          <a:lstStyle/>
          <a:p>
            <a:pPr algn="ctr"/>
            <a:r>
              <a:rPr lang="en-US" sz="4400" dirty="0"/>
              <a:t>Discussion, Questions, and Comments</a:t>
            </a:r>
          </a:p>
        </p:txBody>
      </p:sp>
    </p:spTree>
    <p:extLst>
      <p:ext uri="{BB962C8B-B14F-4D97-AF65-F5344CB8AC3E}">
        <p14:creationId xmlns:p14="http://schemas.microsoft.com/office/powerpoint/2010/main" val="864353700"/>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C064CFC-E421-B943-BAB9-E3773734B192}"/>
              </a:ext>
            </a:extLst>
          </p:cNvPr>
          <p:cNvSpPr>
            <a:spLocks noGrp="1"/>
          </p:cNvSpPr>
          <p:nvPr>
            <p:ph idx="1"/>
          </p:nvPr>
        </p:nvSpPr>
        <p:spPr/>
        <p:txBody>
          <a:bodyPr/>
          <a:lstStyle/>
          <a:p>
            <a:pPr marL="0" indent="0">
              <a:spcAft>
                <a:spcPts val="600"/>
              </a:spcAft>
              <a:buNone/>
            </a:pPr>
            <a:r>
              <a:rPr lang="en-US" b="1" dirty="0"/>
              <a:t>AB and  BC Topics</a:t>
            </a:r>
            <a:endParaRPr lang="en-US" b="1" dirty="0">
              <a:hlinkClick r:id="rId3"/>
            </a:endParaRPr>
          </a:p>
          <a:p>
            <a:pPr lvl="1">
              <a:spcAft>
                <a:spcPts val="600"/>
              </a:spcAft>
            </a:pPr>
            <a:r>
              <a:rPr lang="en-US" dirty="0"/>
              <a:t>Type 1 questions – Rate and accumulation questions</a:t>
            </a:r>
          </a:p>
          <a:p>
            <a:pPr lvl="1">
              <a:spcAft>
                <a:spcPts val="600"/>
              </a:spcAft>
            </a:pPr>
            <a:r>
              <a:rPr lang="en-US" dirty="0"/>
              <a:t>Type 2 questions – Linear motion problems</a:t>
            </a:r>
          </a:p>
          <a:p>
            <a:pPr lvl="1">
              <a:spcAft>
                <a:spcPts val="600"/>
              </a:spcAft>
            </a:pPr>
            <a:r>
              <a:rPr lang="en-US" dirty="0"/>
              <a:t>Type 3 questions – Function / Graph analysis problems </a:t>
            </a:r>
          </a:p>
          <a:p>
            <a:pPr lvl="1">
              <a:spcAft>
                <a:spcPts val="600"/>
              </a:spcAft>
            </a:pPr>
            <a:r>
              <a:rPr lang="en-US" dirty="0"/>
              <a:t>Type 4 questions – Area and volume problems</a:t>
            </a:r>
          </a:p>
          <a:p>
            <a:pPr lvl="1">
              <a:spcAft>
                <a:spcPts val="600"/>
              </a:spcAft>
            </a:pPr>
            <a:r>
              <a:rPr lang="en-US" dirty="0"/>
              <a:t>Type 5 questions – Table and Riemann sum questions</a:t>
            </a:r>
          </a:p>
          <a:p>
            <a:pPr lvl="1">
              <a:spcAft>
                <a:spcPts val="600"/>
              </a:spcAft>
            </a:pPr>
            <a:r>
              <a:rPr lang="en-US" dirty="0"/>
              <a:t>Type 6 questions – Differential equation questions</a:t>
            </a:r>
          </a:p>
          <a:p>
            <a:pPr lvl="1">
              <a:spcAft>
                <a:spcPts val="600"/>
              </a:spcAft>
            </a:pPr>
            <a:r>
              <a:rPr lang="en-US" dirty="0"/>
              <a:t>Type 7 questions – Miscellaneous</a:t>
            </a:r>
          </a:p>
          <a:p>
            <a:pPr marL="0" indent="0">
              <a:spcAft>
                <a:spcPts val="600"/>
              </a:spcAft>
              <a:buNone/>
            </a:pPr>
            <a:r>
              <a:rPr lang="en-US" b="1" dirty="0"/>
              <a:t>BC only topics</a:t>
            </a:r>
          </a:p>
          <a:p>
            <a:pPr lvl="1">
              <a:spcAft>
                <a:spcPts val="600"/>
              </a:spcAft>
            </a:pPr>
            <a:r>
              <a:rPr lang="en-US" dirty="0"/>
              <a:t>Type 8 questions – Parametric and vector questions </a:t>
            </a:r>
          </a:p>
          <a:p>
            <a:pPr lvl="1">
              <a:spcAft>
                <a:spcPts val="600"/>
              </a:spcAft>
            </a:pPr>
            <a:r>
              <a:rPr lang="en-US" dirty="0"/>
              <a:t>Type 9 questions – Polar equations </a:t>
            </a:r>
          </a:p>
          <a:p>
            <a:pPr lvl="1">
              <a:spcAft>
                <a:spcPts val="600"/>
              </a:spcAft>
            </a:pPr>
            <a:r>
              <a:rPr lang="en-US" dirty="0"/>
              <a:t>Type 10 question – Sequences and Series </a:t>
            </a:r>
          </a:p>
          <a:p>
            <a:endParaRPr lang="en-US" dirty="0"/>
          </a:p>
        </p:txBody>
      </p:sp>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smtClean="0"/>
              <a:t>15</a:t>
            </a:fld>
            <a:endParaRPr lang="en-US" dirty="0"/>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a:xfrm>
            <a:off x="466611" y="555809"/>
            <a:ext cx="3741179" cy="1024896"/>
          </a:xfrm>
        </p:spPr>
        <p:txBody>
          <a:bodyPr/>
          <a:lstStyle/>
          <a:p>
            <a:r>
              <a:rPr lang="en-US" dirty="0"/>
              <a:t>The 10 Type Questions</a:t>
            </a:r>
          </a:p>
        </p:txBody>
      </p:sp>
    </p:spTree>
    <p:extLst>
      <p:ext uri="{BB962C8B-B14F-4D97-AF65-F5344CB8AC3E}">
        <p14:creationId xmlns:p14="http://schemas.microsoft.com/office/powerpoint/2010/main" val="4119444537"/>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C064CFC-E421-B943-BAB9-E3773734B192}"/>
              </a:ext>
            </a:extLst>
          </p:cNvPr>
          <p:cNvSpPr>
            <a:spLocks noGrp="1"/>
          </p:cNvSpPr>
          <p:nvPr>
            <p:ph idx="1"/>
          </p:nvPr>
        </p:nvSpPr>
        <p:spPr/>
        <p:txBody>
          <a:bodyPr/>
          <a:lstStyle/>
          <a:p>
            <a:r>
              <a:rPr lang="en-US" sz="2000" dirty="0"/>
              <a:t>Plan and organize your review using the Ten Topics</a:t>
            </a:r>
          </a:p>
          <a:p>
            <a:endParaRPr lang="en-US" sz="2000" dirty="0"/>
          </a:p>
          <a:p>
            <a:pPr marL="171450" indent="-171450">
              <a:spcBef>
                <a:spcPts val="0"/>
              </a:spcBef>
              <a:spcAft>
                <a:spcPts val="1800"/>
              </a:spcAft>
              <a:buFont typeface="Arial" panose="020B0604020202020204" pitchFamily="34" charset="0"/>
              <a:buChar char="•"/>
            </a:pPr>
            <a:r>
              <a:rPr lang="en-US" sz="2000" b="0" dirty="0"/>
              <a:t>2-3 days per topic</a:t>
            </a:r>
          </a:p>
          <a:p>
            <a:pPr marL="171450" indent="-171450">
              <a:spcBef>
                <a:spcPts val="0"/>
              </a:spcBef>
              <a:spcAft>
                <a:spcPts val="1800"/>
              </a:spcAft>
              <a:buFont typeface="Arial" panose="020B0604020202020204" pitchFamily="34" charset="0"/>
              <a:buChar char="•"/>
            </a:pPr>
            <a:r>
              <a:rPr lang="en-US" sz="2000" b="0" dirty="0"/>
              <a:t>One new topic question – go over next day and look at Blog notes</a:t>
            </a:r>
          </a:p>
          <a:p>
            <a:pPr marL="171450" indent="-171450">
              <a:spcBef>
                <a:spcPts val="0"/>
              </a:spcBef>
              <a:spcAft>
                <a:spcPts val="1800"/>
              </a:spcAft>
              <a:buFont typeface="Arial" panose="020B0604020202020204" pitchFamily="34" charset="0"/>
              <a:buChar char="•"/>
            </a:pPr>
            <a:r>
              <a:rPr lang="en-US" sz="2000" b="0" dirty="0"/>
              <a:t>Assign one or two of the same, or one and some MC questions and then one new topic </a:t>
            </a:r>
          </a:p>
          <a:p>
            <a:pPr marL="171450" indent="-171450">
              <a:spcBef>
                <a:spcPts val="0"/>
              </a:spcBef>
              <a:spcAft>
                <a:spcPts val="1800"/>
              </a:spcAft>
              <a:buFont typeface="Arial" panose="020B0604020202020204" pitchFamily="34" charset="0"/>
              <a:buChar char="•"/>
            </a:pPr>
            <a:r>
              <a:rPr lang="en-US" sz="2000" b="0" dirty="0"/>
              <a:t>Repeat</a:t>
            </a:r>
          </a:p>
          <a:p>
            <a:endParaRPr lang="en-US" dirty="0"/>
          </a:p>
        </p:txBody>
      </p:sp>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smtClean="0"/>
              <a:t>16</a:t>
            </a:fld>
            <a:endParaRPr lang="en-US" dirty="0"/>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a:xfrm>
            <a:off x="466611" y="555809"/>
            <a:ext cx="3741179" cy="1024896"/>
          </a:xfrm>
        </p:spPr>
        <p:txBody>
          <a:bodyPr/>
          <a:lstStyle/>
          <a:p>
            <a:r>
              <a:rPr lang="en-US" dirty="0"/>
              <a:t>The 10 Type Questions</a:t>
            </a:r>
          </a:p>
        </p:txBody>
      </p:sp>
    </p:spTree>
    <p:extLst>
      <p:ext uri="{BB962C8B-B14F-4D97-AF65-F5344CB8AC3E}">
        <p14:creationId xmlns:p14="http://schemas.microsoft.com/office/powerpoint/2010/main" val="6819177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psuz="http://schemas.microsoft.com/office/powerpoint/2016/summaryzoom" Requires="psuz">
          <p:graphicFrame>
            <p:nvGraphicFramePr>
              <p:cNvPr id="6" name="Summary Zoom 5">
                <a:extLst>
                  <a:ext uri="{FF2B5EF4-FFF2-40B4-BE49-F238E27FC236}">
                    <a16:creationId xmlns:a16="http://schemas.microsoft.com/office/drawing/2014/main" id="{D1E07525-8ADD-4871-A68F-D6D6D8FDD164}"/>
                  </a:ext>
                </a:extLst>
              </p:cNvPr>
              <p:cNvGraphicFramePr>
                <a:graphicFrameLocks noChangeAspect="1"/>
              </p:cNvGraphicFramePr>
              <p:nvPr>
                <p:extLst>
                  <p:ext uri="{D42A27DB-BD31-4B8C-83A1-F6EECF244321}">
                    <p14:modId xmlns:p14="http://schemas.microsoft.com/office/powerpoint/2010/main" val="2112486228"/>
                  </p:ext>
                </p:extLst>
              </p:nvPr>
            </p:nvGraphicFramePr>
            <p:xfrm>
              <a:off x="2032000" y="719666"/>
              <a:ext cx="8128000" cy="5418667"/>
            </p:xfrm>
            <a:graphic>
              <a:graphicData uri="http://schemas.microsoft.com/office/powerpoint/2016/summaryzoom">
                <psuz:summaryZm>
                  <psuz:summaryZmObj sectionId="{82C1A631-98BE-4D43-B3B1-92E17AE72D14}">
                    <psuz:zmPr id="{A94F261E-7281-47D7-B31D-0C03FAA3F6A9}" transitionDur="1000">
                      <p166:blipFill xmlns:p166="http://schemas.microsoft.com/office/powerpoint/2016/6/main">
                        <a:blip r:embed="rId2"/>
                        <a:stretch>
                          <a:fillRect/>
                        </a:stretch>
                      </p166:blipFill>
                      <p166:spPr xmlns:p166="http://schemas.microsoft.com/office/powerpoint/2016/6/main">
                        <a:xfrm>
                          <a:off x="314960" y="560495"/>
                          <a:ext cx="2438400" cy="1371599"/>
                        </a:xfrm>
                        <a:prstGeom prst="rect">
                          <a:avLst/>
                        </a:prstGeom>
                        <a:ln w="3175">
                          <a:solidFill>
                            <a:prstClr val="ltGray"/>
                          </a:solidFill>
                        </a:ln>
                      </p166:spPr>
                    </psuz:zmPr>
                  </psuz:summaryZmObj>
                  <psuz:summaryZmObj sectionId="{8CD39E9C-2780-4F7A-9EBA-9198F61EBAC4}">
                    <psuz:zmPr id="{D582CDEB-B50A-41B8-8935-08D62DC9F942}" transitionDur="1000">
                      <p166:blipFill xmlns:p166="http://schemas.microsoft.com/office/powerpoint/2016/6/main">
                        <a:blip r:embed="rId3"/>
                        <a:stretch>
                          <a:fillRect/>
                        </a:stretch>
                      </p166:blipFill>
                      <p166:spPr xmlns:p166="http://schemas.microsoft.com/office/powerpoint/2016/6/main">
                        <a:xfrm>
                          <a:off x="2844800" y="560495"/>
                          <a:ext cx="2438400" cy="1371599"/>
                        </a:xfrm>
                        <a:prstGeom prst="rect">
                          <a:avLst/>
                        </a:prstGeom>
                        <a:ln w="3175">
                          <a:solidFill>
                            <a:prstClr val="ltGray"/>
                          </a:solidFill>
                        </a:ln>
                      </p166:spPr>
                    </psuz:zmPr>
                  </psuz:summaryZmObj>
                  <psuz:summaryZmObj sectionId="{4F41BFF1-896E-4049-8A61-33EC998476C0}">
                    <psuz:zmPr id="{605E34D6-6527-4FA2-87CB-BB16C296792B}" transitionDur="1000">
                      <p166:blipFill xmlns:p166="http://schemas.microsoft.com/office/powerpoint/2016/6/main">
                        <a:blip r:embed="rId4"/>
                        <a:stretch>
                          <a:fillRect/>
                        </a:stretch>
                      </p166:blipFill>
                      <p166:spPr xmlns:p166="http://schemas.microsoft.com/office/powerpoint/2016/6/main">
                        <a:xfrm>
                          <a:off x="5374640" y="560495"/>
                          <a:ext cx="2438400" cy="1371599"/>
                        </a:xfrm>
                        <a:prstGeom prst="rect">
                          <a:avLst/>
                        </a:prstGeom>
                        <a:ln w="3175">
                          <a:solidFill>
                            <a:prstClr val="ltGray"/>
                          </a:solidFill>
                        </a:ln>
                      </p166:spPr>
                    </psuz:zmPr>
                  </psuz:summaryZmObj>
                  <psuz:summaryZmObj sectionId="{B9C55577-7466-45AE-BF9B-664933760D60}">
                    <psuz:zmPr id="{CD083836-EF1A-4A80-80A6-C5BD4090E3D3}" transitionDur="1000">
                      <p166:blipFill xmlns:p166="http://schemas.microsoft.com/office/powerpoint/2016/6/main">
                        <a:blip r:embed="rId5"/>
                        <a:stretch>
                          <a:fillRect/>
                        </a:stretch>
                      </p166:blipFill>
                      <p166:spPr xmlns:p166="http://schemas.microsoft.com/office/powerpoint/2016/6/main">
                        <a:xfrm>
                          <a:off x="314960" y="2023534"/>
                          <a:ext cx="2438400" cy="1371599"/>
                        </a:xfrm>
                        <a:prstGeom prst="rect">
                          <a:avLst/>
                        </a:prstGeom>
                        <a:ln w="3175">
                          <a:solidFill>
                            <a:prstClr val="ltGray"/>
                          </a:solidFill>
                        </a:ln>
                      </p166:spPr>
                    </psuz:zmPr>
                  </psuz:summaryZmObj>
                  <psuz:summaryZmObj sectionId="{E490BA25-6192-4BA4-A1DC-40DA15F3ED6A}">
                    <psuz:zmPr id="{285014EC-8751-477C-8097-78EC9467DB8E}" transitionDur="1000">
                      <p166:blipFill xmlns:p166="http://schemas.microsoft.com/office/powerpoint/2016/6/main">
                        <a:blip r:embed="rId6"/>
                        <a:stretch>
                          <a:fillRect/>
                        </a:stretch>
                      </p166:blipFill>
                      <p166:spPr xmlns:p166="http://schemas.microsoft.com/office/powerpoint/2016/6/main">
                        <a:xfrm>
                          <a:off x="2844800" y="2023534"/>
                          <a:ext cx="2438400" cy="1371599"/>
                        </a:xfrm>
                        <a:prstGeom prst="rect">
                          <a:avLst/>
                        </a:prstGeom>
                        <a:ln w="3175">
                          <a:solidFill>
                            <a:prstClr val="ltGray"/>
                          </a:solidFill>
                        </a:ln>
                      </p166:spPr>
                    </psuz:zmPr>
                  </psuz:summaryZmObj>
                  <psuz:summaryZmObj sectionId="{363FADBA-2DBC-4F04-8FDD-E793C25F09CE}">
                    <psuz:zmPr id="{8A70FB67-8E37-44B3-9BB5-9CCC319610C9}" transitionDur="1000">
                      <p166:blipFill xmlns:p166="http://schemas.microsoft.com/office/powerpoint/2016/6/main">
                        <a:blip r:embed="rId7"/>
                        <a:stretch>
                          <a:fillRect/>
                        </a:stretch>
                      </p166:blipFill>
                      <p166:spPr xmlns:p166="http://schemas.microsoft.com/office/powerpoint/2016/6/main">
                        <a:xfrm>
                          <a:off x="5374640" y="2023534"/>
                          <a:ext cx="2438400" cy="1371599"/>
                        </a:xfrm>
                        <a:prstGeom prst="rect">
                          <a:avLst/>
                        </a:prstGeom>
                        <a:ln w="3175">
                          <a:solidFill>
                            <a:prstClr val="ltGray"/>
                          </a:solidFill>
                        </a:ln>
                      </p166:spPr>
                    </psuz:zmPr>
                  </psuz:summaryZmObj>
                  <psuz:summaryZmObj sectionId="{0080EC34-E660-45A0-B38F-D9F110C8B493}">
                    <psuz:zmPr id="{27DF90DF-0ADC-4BD3-B2B7-807FD8FD2AB0}" transitionDur="1000">
                      <p166:blipFill xmlns:p166="http://schemas.microsoft.com/office/powerpoint/2016/6/main">
                        <a:blip r:embed="rId8"/>
                        <a:stretch>
                          <a:fillRect/>
                        </a:stretch>
                      </p166:blipFill>
                      <p166:spPr xmlns:p166="http://schemas.microsoft.com/office/powerpoint/2016/6/main">
                        <a:xfrm>
                          <a:off x="314960" y="3486573"/>
                          <a:ext cx="2438400" cy="1371599"/>
                        </a:xfrm>
                        <a:prstGeom prst="rect">
                          <a:avLst/>
                        </a:prstGeom>
                        <a:ln w="3175">
                          <a:solidFill>
                            <a:prstClr val="ltGray"/>
                          </a:solidFill>
                        </a:ln>
                      </p166:spPr>
                    </psuz:zmPr>
                  </psuz:summaryZmObj>
                  <psuz:summaryZmObj sectionId="{65FF69A0-7D91-4291-BFD7-0F80ACCE27D7}">
                    <psuz:zmPr id="{2AD6EB81-D633-4EB2-AE1A-DF66610DC623}" transitionDur="1000">
                      <p166:blipFill xmlns:p166="http://schemas.microsoft.com/office/powerpoint/2016/6/main">
                        <a:blip r:embed="rId9"/>
                        <a:stretch>
                          <a:fillRect/>
                        </a:stretch>
                      </p166:blipFill>
                      <p166:spPr xmlns:p166="http://schemas.microsoft.com/office/powerpoint/2016/6/main">
                        <a:xfrm>
                          <a:off x="2844800" y="3486573"/>
                          <a:ext cx="2438400" cy="1371599"/>
                        </a:xfrm>
                        <a:prstGeom prst="rect">
                          <a:avLst/>
                        </a:prstGeom>
                        <a:ln w="3175">
                          <a:solidFill>
                            <a:prstClr val="ltGray"/>
                          </a:solidFill>
                        </a:ln>
                      </p166:spPr>
                    </psuz:zmPr>
                  </psuz:summaryZmObj>
                  <psuz:summaryZmObj sectionId="{879B4E02-8430-4C47-A2F4-9A9256A7AC65}">
                    <psuz:zmPr id="{953E0BC8-5DB8-439A-BB85-3001A1AF69A5}" transitionDur="1000">
                      <p166:blipFill xmlns:p166="http://schemas.microsoft.com/office/powerpoint/2016/6/main">
                        <a:blip r:embed="rId10"/>
                        <a:stretch>
                          <a:fillRect/>
                        </a:stretch>
                      </p166:blipFill>
                      <p166:spPr xmlns:p166="http://schemas.microsoft.com/office/powerpoint/2016/6/main">
                        <a:xfrm>
                          <a:off x="5374640" y="3486573"/>
                          <a:ext cx="2438400" cy="1371599"/>
                        </a:xfrm>
                        <a:prstGeom prst="rect">
                          <a:avLst/>
                        </a:prstGeom>
                        <a:ln w="3175">
                          <a:solidFill>
                            <a:prstClr val="ltGray"/>
                          </a:solidFill>
                        </a:ln>
                      </p166:spPr>
                    </psuz:zmPr>
                  </psuz:summaryZmObj>
                  <psuz:gridLayout/>
                </psuz:summaryZm>
              </a:graphicData>
            </a:graphic>
          </p:graphicFrame>
        </mc:Choice>
        <mc:Fallback>
          <p:grpSp>
            <p:nvGrpSpPr>
              <p:cNvPr id="6" name="Summary Zoom 5">
                <a:extLst>
                  <a:ext uri="{FF2B5EF4-FFF2-40B4-BE49-F238E27FC236}">
                    <a16:creationId xmlns:a16="http://schemas.microsoft.com/office/drawing/2014/main" id="{D1E07525-8ADD-4871-A68F-D6D6D8FDD164}"/>
                  </a:ext>
                </a:extLst>
              </p:cNvPr>
              <p:cNvGrpSpPr>
                <a:grpSpLocks noGrp="1" noUngrp="1" noRot="1" noChangeAspect="1" noMove="1" noResize="1"/>
              </p:cNvGrpSpPr>
              <p:nvPr/>
            </p:nvGrpSpPr>
            <p:grpSpPr>
              <a:xfrm>
                <a:off x="2032000" y="719666"/>
                <a:ext cx="8128000" cy="5418667"/>
                <a:chOff x="2032000" y="719666"/>
                <a:chExt cx="8128000" cy="5418667"/>
              </a:xfrm>
            </p:grpSpPr>
            <p:pic>
              <p:nvPicPr>
                <p:cNvPr id="2" name="Picture 2">
                  <a:hlinkClick r:id="rId11" action="ppaction://hlinksldjump"/>
                </p:cNvPr>
                <p:cNvPicPr>
                  <a:picLocks noSelect="1" noRot="1" noChangeAspect="1" noMove="1" noResize="1" noEditPoints="1" noAdjustHandles="1" noChangeArrowheads="1" noChangeShapeType="1"/>
                </p:cNvPicPr>
                <p:nvPr/>
              </p:nvPicPr>
              <p:blipFill>
                <a:blip r:embed="rId2"/>
                <a:stretch>
                  <a:fillRect/>
                </a:stretch>
              </p:blipFill>
              <p:spPr>
                <a:xfrm>
                  <a:off x="2346960" y="1280161"/>
                  <a:ext cx="2438400" cy="1371599"/>
                </a:xfrm>
                <a:prstGeom prst="rect">
                  <a:avLst/>
                </a:prstGeom>
                <a:ln w="3175">
                  <a:solidFill>
                    <a:prstClr val="ltGray"/>
                  </a:solidFill>
                </a:ln>
              </p:spPr>
            </p:pic>
            <p:pic>
              <p:nvPicPr>
                <p:cNvPr id="3" name="Picture 3">
                  <a:hlinkClick r:id="rId12" action="ppaction://hlinksldjump"/>
                </p:cNvPr>
                <p:cNvPicPr>
                  <a:picLocks noSelect="1" noRot="1" noChangeAspect="1" noMove="1" noResize="1" noEditPoints="1" noAdjustHandles="1" noChangeArrowheads="1" noChangeShapeType="1"/>
                </p:cNvPicPr>
                <p:nvPr/>
              </p:nvPicPr>
              <p:blipFill>
                <a:blip r:embed="rId3"/>
                <a:stretch>
                  <a:fillRect/>
                </a:stretch>
              </p:blipFill>
              <p:spPr>
                <a:xfrm>
                  <a:off x="4876800" y="1280161"/>
                  <a:ext cx="2438400" cy="1371599"/>
                </a:xfrm>
                <a:prstGeom prst="rect">
                  <a:avLst/>
                </a:prstGeom>
                <a:ln w="3175">
                  <a:solidFill>
                    <a:prstClr val="ltGray"/>
                  </a:solidFill>
                </a:ln>
              </p:spPr>
            </p:pic>
            <p:pic>
              <p:nvPicPr>
                <p:cNvPr id="4" name="Picture 4">
                  <a:hlinkClick r:id="rId13" action="ppaction://hlinksldjump"/>
                </p:cNvPr>
                <p:cNvPicPr>
                  <a:picLocks noSelect="1" noRot="1" noChangeAspect="1" noMove="1" noResize="1" noEditPoints="1" noAdjustHandles="1" noChangeArrowheads="1" noChangeShapeType="1"/>
                </p:cNvPicPr>
                <p:nvPr/>
              </p:nvPicPr>
              <p:blipFill>
                <a:blip r:embed="rId4"/>
                <a:stretch>
                  <a:fillRect/>
                </a:stretch>
              </p:blipFill>
              <p:spPr>
                <a:xfrm>
                  <a:off x="7406640" y="1280161"/>
                  <a:ext cx="2438400" cy="1371599"/>
                </a:xfrm>
                <a:prstGeom prst="rect">
                  <a:avLst/>
                </a:prstGeom>
                <a:ln w="3175">
                  <a:solidFill>
                    <a:prstClr val="ltGray"/>
                  </a:solidFill>
                </a:ln>
              </p:spPr>
            </p:pic>
            <p:pic>
              <p:nvPicPr>
                <p:cNvPr id="5" name="Picture 5">
                  <a:hlinkClick r:id="rId14" action="ppaction://hlinksldjump"/>
                </p:cNvPr>
                <p:cNvPicPr>
                  <a:picLocks noSelect="1" noRot="1" noChangeAspect="1" noMove="1" noResize="1" noEditPoints="1" noAdjustHandles="1" noChangeArrowheads="1" noChangeShapeType="1"/>
                </p:cNvPicPr>
                <p:nvPr/>
              </p:nvPicPr>
              <p:blipFill>
                <a:blip r:embed="rId5"/>
                <a:stretch>
                  <a:fillRect/>
                </a:stretch>
              </p:blipFill>
              <p:spPr>
                <a:xfrm>
                  <a:off x="2346960" y="2743200"/>
                  <a:ext cx="2438400" cy="1371599"/>
                </a:xfrm>
                <a:prstGeom prst="rect">
                  <a:avLst/>
                </a:prstGeom>
                <a:ln w="3175">
                  <a:solidFill>
                    <a:prstClr val="ltGray"/>
                  </a:solidFill>
                </a:ln>
              </p:spPr>
            </p:pic>
            <p:pic>
              <p:nvPicPr>
                <p:cNvPr id="7" name="Picture 7">
                  <a:hlinkClick r:id="rId15" action="ppaction://hlinksldjump"/>
                </p:cNvPr>
                <p:cNvPicPr>
                  <a:picLocks noSelect="1" noRot="1" noChangeAspect="1" noMove="1" noResize="1" noEditPoints="1" noAdjustHandles="1" noChangeArrowheads="1" noChangeShapeType="1"/>
                </p:cNvPicPr>
                <p:nvPr/>
              </p:nvPicPr>
              <p:blipFill>
                <a:blip r:embed="rId6"/>
                <a:stretch>
                  <a:fillRect/>
                </a:stretch>
              </p:blipFill>
              <p:spPr>
                <a:xfrm>
                  <a:off x="4876800" y="2743200"/>
                  <a:ext cx="2438400" cy="1371599"/>
                </a:xfrm>
                <a:prstGeom prst="rect">
                  <a:avLst/>
                </a:prstGeom>
                <a:ln w="3175">
                  <a:solidFill>
                    <a:prstClr val="ltGray"/>
                  </a:solidFill>
                </a:ln>
              </p:spPr>
            </p:pic>
            <p:pic>
              <p:nvPicPr>
                <p:cNvPr id="8" name="Picture 8">
                  <a:hlinkClick r:id="rId16" action="ppaction://hlinksldjump"/>
                </p:cNvPr>
                <p:cNvPicPr>
                  <a:picLocks noSelect="1" noRot="1" noChangeAspect="1" noMove="1" noResize="1" noEditPoints="1" noAdjustHandles="1" noChangeArrowheads="1" noChangeShapeType="1"/>
                </p:cNvPicPr>
                <p:nvPr/>
              </p:nvPicPr>
              <p:blipFill>
                <a:blip r:embed="rId7"/>
                <a:stretch>
                  <a:fillRect/>
                </a:stretch>
              </p:blipFill>
              <p:spPr>
                <a:xfrm>
                  <a:off x="7406640" y="2743200"/>
                  <a:ext cx="2438400" cy="1371599"/>
                </a:xfrm>
                <a:prstGeom prst="rect">
                  <a:avLst/>
                </a:prstGeom>
                <a:ln w="3175">
                  <a:solidFill>
                    <a:prstClr val="ltGray"/>
                  </a:solidFill>
                </a:ln>
              </p:spPr>
            </p:pic>
            <p:pic>
              <p:nvPicPr>
                <p:cNvPr id="9" name="Picture 9">
                  <a:hlinkClick r:id="rId17" action="ppaction://hlinksldjump"/>
                </p:cNvPr>
                <p:cNvPicPr>
                  <a:picLocks noSelect="1" noRot="1" noChangeAspect="1" noMove="1" noResize="1" noEditPoints="1" noAdjustHandles="1" noChangeArrowheads="1" noChangeShapeType="1"/>
                </p:cNvPicPr>
                <p:nvPr/>
              </p:nvPicPr>
              <p:blipFill>
                <a:blip r:embed="rId8"/>
                <a:stretch>
                  <a:fillRect/>
                </a:stretch>
              </p:blipFill>
              <p:spPr>
                <a:xfrm>
                  <a:off x="2346960" y="4206239"/>
                  <a:ext cx="2438400" cy="1371599"/>
                </a:xfrm>
                <a:prstGeom prst="rect">
                  <a:avLst/>
                </a:prstGeom>
                <a:ln w="3175">
                  <a:solidFill>
                    <a:prstClr val="ltGray"/>
                  </a:solidFill>
                </a:ln>
              </p:spPr>
            </p:pic>
            <p:pic>
              <p:nvPicPr>
                <p:cNvPr id="10" name="Picture 10">
                  <a:hlinkClick r:id="rId18" action="ppaction://hlinksldjump"/>
                </p:cNvPr>
                <p:cNvPicPr>
                  <a:picLocks noSelect="1" noRot="1" noChangeAspect="1" noMove="1" noResize="1" noEditPoints="1" noAdjustHandles="1" noChangeArrowheads="1" noChangeShapeType="1"/>
                </p:cNvPicPr>
                <p:nvPr/>
              </p:nvPicPr>
              <p:blipFill>
                <a:blip r:embed="rId9"/>
                <a:stretch>
                  <a:fillRect/>
                </a:stretch>
              </p:blipFill>
              <p:spPr>
                <a:xfrm>
                  <a:off x="4876800" y="4206239"/>
                  <a:ext cx="2438400" cy="1371599"/>
                </a:xfrm>
                <a:prstGeom prst="rect">
                  <a:avLst/>
                </a:prstGeom>
                <a:ln w="3175">
                  <a:solidFill>
                    <a:prstClr val="ltGray"/>
                  </a:solidFill>
                </a:ln>
              </p:spPr>
            </p:pic>
            <p:pic>
              <p:nvPicPr>
                <p:cNvPr id="11" name="Picture 11">
                  <a:hlinkClick r:id="rId19" action="ppaction://hlinksldjump"/>
                </p:cNvPr>
                <p:cNvPicPr>
                  <a:picLocks noSelect="1" noRot="1" noChangeAspect="1" noMove="1" noResize="1" noEditPoints="1" noAdjustHandles="1" noChangeArrowheads="1" noChangeShapeType="1"/>
                </p:cNvPicPr>
                <p:nvPr/>
              </p:nvPicPr>
              <p:blipFill>
                <a:blip r:embed="rId10"/>
                <a:stretch>
                  <a:fillRect/>
                </a:stretch>
              </p:blipFill>
              <p:spPr>
                <a:xfrm>
                  <a:off x="7406640" y="4206239"/>
                  <a:ext cx="2438400" cy="1371599"/>
                </a:xfrm>
                <a:prstGeom prst="rect">
                  <a:avLst/>
                </a:prstGeom>
                <a:ln w="3175">
                  <a:solidFill>
                    <a:prstClr val="ltGray"/>
                  </a:solidFill>
                </a:ln>
              </p:spPr>
            </p:pic>
          </p:grpSp>
        </mc:Fallback>
      </mc:AlternateContent>
    </p:spTree>
    <p:extLst>
      <p:ext uri="{BB962C8B-B14F-4D97-AF65-F5344CB8AC3E}">
        <p14:creationId xmlns:p14="http://schemas.microsoft.com/office/powerpoint/2010/main" val="27804083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E9B586B-38F1-4709-B027-90DBD6F28A1E}"/>
              </a:ext>
            </a:extLst>
          </p:cNvPr>
          <p:cNvSpPr>
            <a:spLocks noGrp="1"/>
          </p:cNvSpPr>
          <p:nvPr>
            <p:ph type="sldNum" sz="quarter" idx="12"/>
          </p:nvPr>
        </p:nvSpPr>
        <p:spPr/>
        <p:txBody>
          <a:bodyPr/>
          <a:lstStyle/>
          <a:p>
            <a:fld id="{017ED8CA-143E-8B40-B3C8-0174DDF149EE}" type="slidenum">
              <a:rPr lang="en-US" smtClean="0"/>
              <a:t>18</a:t>
            </a:fld>
            <a:endParaRPr lang="en-US" dirty="0"/>
          </a:p>
        </p:txBody>
      </p:sp>
      <p:sp>
        <p:nvSpPr>
          <p:cNvPr id="4" name="Title 3">
            <a:extLst>
              <a:ext uri="{FF2B5EF4-FFF2-40B4-BE49-F238E27FC236}">
                <a16:creationId xmlns:a16="http://schemas.microsoft.com/office/drawing/2014/main" id="{2CBF3F83-DB32-4542-A2A8-0149943D0B39}"/>
              </a:ext>
            </a:extLst>
          </p:cNvPr>
          <p:cNvSpPr>
            <a:spLocks noGrp="1"/>
          </p:cNvSpPr>
          <p:nvPr>
            <p:ph type="title"/>
          </p:nvPr>
        </p:nvSpPr>
        <p:spPr>
          <a:xfrm>
            <a:off x="2848686" y="1868416"/>
            <a:ext cx="6494628" cy="1689693"/>
          </a:xfrm>
        </p:spPr>
        <p:txBody>
          <a:bodyPr/>
          <a:lstStyle/>
          <a:p>
            <a:pPr algn="ctr"/>
            <a:r>
              <a:rPr lang="en-US" dirty="0"/>
              <a:t>Type 1</a:t>
            </a:r>
            <a:br>
              <a:rPr lang="en-US" dirty="0"/>
            </a:br>
            <a:br>
              <a:rPr lang="en-US" dirty="0"/>
            </a:br>
            <a:r>
              <a:rPr lang="en-US" sz="4800" dirty="0"/>
              <a:t>Rate &amp; Accumulation</a:t>
            </a:r>
          </a:p>
        </p:txBody>
      </p:sp>
    </p:spTree>
    <p:extLst>
      <p:ext uri="{BB962C8B-B14F-4D97-AF65-F5344CB8AC3E}">
        <p14:creationId xmlns:p14="http://schemas.microsoft.com/office/powerpoint/2010/main" val="942977751"/>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B50C1E2C-FC26-4D8A-91AF-F5EC64287154}"/>
              </a:ext>
            </a:extLst>
          </p:cNvPr>
          <p:cNvPicPr>
            <a:picLocks noGrp="1" noChangeAspect="1"/>
          </p:cNvPicPr>
          <p:nvPr>
            <p:ph idx="1"/>
          </p:nvPr>
        </p:nvPicPr>
        <p:blipFill>
          <a:blip r:embed="rId3"/>
          <a:stretch>
            <a:fillRect/>
          </a:stretch>
        </p:blipFill>
        <p:spPr>
          <a:xfrm>
            <a:off x="4653592" y="705964"/>
            <a:ext cx="6959600" cy="2414279"/>
          </a:xfrm>
          <a:prstGeom prst="rect">
            <a:avLst/>
          </a:prstGeom>
        </p:spPr>
      </p:pic>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smtClean="0"/>
              <a:t>19</a:t>
            </a:fld>
            <a:endParaRPr lang="en-US" dirty="0"/>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a:xfrm>
            <a:off x="466611" y="555809"/>
            <a:ext cx="3741179" cy="1357295"/>
          </a:xfrm>
        </p:spPr>
        <p:txBody>
          <a:bodyPr/>
          <a:lstStyle/>
          <a:p>
            <a:r>
              <a:rPr lang="en-US" dirty="0"/>
              <a:t>Type Question 1</a:t>
            </a:r>
            <a:br>
              <a:rPr lang="en-US" dirty="0"/>
            </a:br>
            <a:br>
              <a:rPr lang="en-US" dirty="0"/>
            </a:br>
            <a:r>
              <a:rPr lang="en-US" sz="2400" dirty="0"/>
              <a:t>Rate and Accumulation </a:t>
            </a:r>
            <a:endParaRPr lang="en-US" dirty="0"/>
          </a:p>
        </p:txBody>
      </p:sp>
      <p:pic>
        <p:nvPicPr>
          <p:cNvPr id="2" name="Picture 1">
            <a:extLst>
              <a:ext uri="{FF2B5EF4-FFF2-40B4-BE49-F238E27FC236}">
                <a16:creationId xmlns:a16="http://schemas.microsoft.com/office/drawing/2014/main" id="{1927958B-EA22-4176-AE97-F38217AC6068}"/>
              </a:ext>
            </a:extLst>
          </p:cNvPr>
          <p:cNvPicPr>
            <a:picLocks noChangeAspect="1"/>
          </p:cNvPicPr>
          <p:nvPr/>
        </p:nvPicPr>
        <p:blipFill>
          <a:blip r:embed="rId4"/>
          <a:stretch>
            <a:fillRect/>
          </a:stretch>
        </p:blipFill>
        <p:spPr>
          <a:xfrm>
            <a:off x="6096000" y="2885037"/>
            <a:ext cx="3419475" cy="3695700"/>
          </a:xfrm>
          <a:prstGeom prst="rect">
            <a:avLst/>
          </a:prstGeom>
        </p:spPr>
      </p:pic>
    </p:spTree>
    <p:extLst>
      <p:ext uri="{BB962C8B-B14F-4D97-AF65-F5344CB8AC3E}">
        <p14:creationId xmlns:p14="http://schemas.microsoft.com/office/powerpoint/2010/main" val="407360468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smtClean="0"/>
              <a:t>20</a:t>
            </a:fld>
            <a:endParaRPr lang="en-US" dirty="0"/>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a:xfrm>
            <a:off x="466611" y="555809"/>
            <a:ext cx="3741179" cy="1357295"/>
          </a:xfrm>
        </p:spPr>
        <p:txBody>
          <a:bodyPr/>
          <a:lstStyle/>
          <a:p>
            <a:r>
              <a:rPr lang="en-US" dirty="0"/>
              <a:t>Type Question 1</a:t>
            </a:r>
            <a:br>
              <a:rPr lang="en-US" dirty="0"/>
            </a:br>
            <a:br>
              <a:rPr lang="en-US" dirty="0"/>
            </a:br>
            <a:r>
              <a:rPr lang="en-US" sz="2400" dirty="0"/>
              <a:t>Rate and Accumulation </a:t>
            </a:r>
            <a:endParaRPr lang="en-US" dirty="0"/>
          </a:p>
        </p:txBody>
      </p:sp>
      <p:sp>
        <p:nvSpPr>
          <p:cNvPr id="7" name="Content Placeholder 6">
            <a:extLst>
              <a:ext uri="{FF2B5EF4-FFF2-40B4-BE49-F238E27FC236}">
                <a16:creationId xmlns:a16="http://schemas.microsoft.com/office/drawing/2014/main" id="{34E01F0C-D394-427B-AFC5-027DBA257777}"/>
              </a:ext>
            </a:extLst>
          </p:cNvPr>
          <p:cNvSpPr>
            <a:spLocks noGrp="1"/>
          </p:cNvSpPr>
          <p:nvPr>
            <p:ph idx="1"/>
          </p:nvPr>
        </p:nvSpPr>
        <p:spPr>
          <a:xfrm>
            <a:off x="4869731" y="471588"/>
            <a:ext cx="6960030" cy="5372292"/>
          </a:xfrm>
        </p:spPr>
        <p:txBody>
          <a:bodyPr/>
          <a:lstStyle/>
          <a:p>
            <a:pPr>
              <a:spcAft>
                <a:spcPts val="600"/>
              </a:spcAft>
            </a:pPr>
            <a:r>
              <a:rPr lang="en-US" dirty="0"/>
              <a:t>Rate and Accumulation</a:t>
            </a:r>
          </a:p>
          <a:p>
            <a:pPr>
              <a:spcAft>
                <a:spcPts val="600"/>
              </a:spcAft>
            </a:pPr>
            <a:endParaRPr lang="en-US" dirty="0"/>
          </a:p>
          <a:p>
            <a:pPr>
              <a:spcAft>
                <a:spcPts val="600"/>
              </a:spcAft>
            </a:pPr>
            <a:endParaRPr lang="en-US" dirty="0"/>
          </a:p>
          <a:p>
            <a:pPr>
              <a:spcAft>
                <a:spcPts val="600"/>
              </a:spcAft>
            </a:pPr>
            <a:endParaRPr lang="en-US" dirty="0"/>
          </a:p>
          <a:p>
            <a:pPr>
              <a:spcAft>
                <a:spcPts val="600"/>
              </a:spcAft>
            </a:pPr>
            <a:endParaRPr lang="en-US" dirty="0"/>
          </a:p>
          <a:p>
            <a:pPr>
              <a:spcAft>
                <a:spcPts val="600"/>
              </a:spcAft>
            </a:pPr>
            <a:endParaRPr lang="en-US" dirty="0"/>
          </a:p>
          <a:p>
            <a:pPr>
              <a:spcAft>
                <a:spcPts val="600"/>
              </a:spcAft>
            </a:pPr>
            <a:endParaRPr lang="en-US" dirty="0"/>
          </a:p>
          <a:p>
            <a:pPr>
              <a:spcAft>
                <a:spcPts val="600"/>
              </a:spcAft>
            </a:pPr>
            <a:endParaRPr lang="en-US" dirty="0"/>
          </a:p>
          <a:p>
            <a:pPr>
              <a:spcAft>
                <a:spcPts val="600"/>
              </a:spcAft>
            </a:pPr>
            <a:r>
              <a:rPr lang="en-US" dirty="0">
                <a:hlinkClick r:id="rId3"/>
              </a:rPr>
              <a:t>What students should be ready and able to do. </a:t>
            </a:r>
            <a:endParaRPr lang="en-US" dirty="0"/>
          </a:p>
          <a:p>
            <a:pPr>
              <a:spcAft>
                <a:spcPts val="600"/>
              </a:spcAft>
            </a:pPr>
            <a:r>
              <a:rPr lang="en-US" dirty="0"/>
              <a:t>Example 2013 AB 1</a:t>
            </a:r>
          </a:p>
          <a:p>
            <a:pPr>
              <a:spcAft>
                <a:spcPts val="600"/>
              </a:spcAft>
            </a:pPr>
            <a:r>
              <a:rPr lang="en-US" dirty="0"/>
              <a:t>Multiple-choice examples 2012 – 8, 81, 89</a:t>
            </a:r>
          </a:p>
        </p:txBody>
      </p:sp>
      <p:pic>
        <p:nvPicPr>
          <p:cNvPr id="13" name="Content Placeholder 5">
            <a:extLst>
              <a:ext uri="{FF2B5EF4-FFF2-40B4-BE49-F238E27FC236}">
                <a16:creationId xmlns:a16="http://schemas.microsoft.com/office/drawing/2014/main" id="{F8349642-2A56-444D-ACB5-C62EBB7C3407}"/>
              </a:ext>
            </a:extLst>
          </p:cNvPr>
          <p:cNvPicPr>
            <a:picLocks noChangeAspect="1"/>
          </p:cNvPicPr>
          <p:nvPr/>
        </p:nvPicPr>
        <p:blipFill>
          <a:blip r:embed="rId4"/>
          <a:stretch>
            <a:fillRect/>
          </a:stretch>
        </p:blipFill>
        <p:spPr>
          <a:xfrm>
            <a:off x="4765675" y="1234456"/>
            <a:ext cx="6959600" cy="2414279"/>
          </a:xfrm>
          <a:prstGeom prst="rect">
            <a:avLst/>
          </a:prstGeom>
        </p:spPr>
      </p:pic>
    </p:spTree>
    <p:extLst>
      <p:ext uri="{BB962C8B-B14F-4D97-AF65-F5344CB8AC3E}">
        <p14:creationId xmlns:p14="http://schemas.microsoft.com/office/powerpoint/2010/main" val="2575498003"/>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a:xfrm>
            <a:off x="466611" y="555809"/>
            <a:ext cx="3741179" cy="1357295"/>
          </a:xfrm>
        </p:spPr>
        <p:txBody>
          <a:bodyPr/>
          <a:lstStyle/>
          <a:p>
            <a:r>
              <a:rPr lang="en-US" dirty="0"/>
              <a:t>Type Question 1</a:t>
            </a:r>
            <a:br>
              <a:rPr lang="en-US" dirty="0"/>
            </a:br>
            <a:br>
              <a:rPr lang="en-US" dirty="0"/>
            </a:br>
            <a:r>
              <a:rPr lang="en-US" sz="2400" dirty="0"/>
              <a:t>Rate and Accumulation </a:t>
            </a:r>
            <a:endParaRPr lang="en-US" dirty="0"/>
          </a:p>
        </p:txBody>
      </p:sp>
      <p:sp>
        <p:nvSpPr>
          <p:cNvPr id="7" name="Content Placeholder 6">
            <a:extLst>
              <a:ext uri="{FF2B5EF4-FFF2-40B4-BE49-F238E27FC236}">
                <a16:creationId xmlns:a16="http://schemas.microsoft.com/office/drawing/2014/main" id="{34E01F0C-D394-427B-AFC5-027DBA257777}"/>
              </a:ext>
            </a:extLst>
          </p:cNvPr>
          <p:cNvSpPr>
            <a:spLocks noGrp="1"/>
          </p:cNvSpPr>
          <p:nvPr>
            <p:ph idx="1"/>
          </p:nvPr>
        </p:nvSpPr>
        <p:spPr>
          <a:xfrm>
            <a:off x="4984336" y="594260"/>
            <a:ext cx="6960030" cy="5372292"/>
          </a:xfrm>
        </p:spPr>
        <p:txBody>
          <a:bodyPr/>
          <a:lstStyle/>
          <a:p>
            <a:pPr marL="0" indent="0">
              <a:spcAft>
                <a:spcPts val="600"/>
              </a:spcAft>
              <a:buNone/>
            </a:pPr>
            <a:r>
              <a:rPr lang="en-US" dirty="0"/>
              <a:t>Rate and Accumulation</a:t>
            </a:r>
          </a:p>
          <a:p>
            <a:pPr marL="0" indent="0">
              <a:spcAft>
                <a:spcPts val="600"/>
              </a:spcAft>
              <a:buNone/>
            </a:pPr>
            <a:endParaRPr lang="en-US" dirty="0"/>
          </a:p>
          <a:p>
            <a:pPr marL="0" indent="0">
              <a:spcAft>
                <a:spcPts val="600"/>
              </a:spcAft>
              <a:buNone/>
            </a:pPr>
            <a:endParaRPr lang="en-US" dirty="0"/>
          </a:p>
          <a:p>
            <a:pPr marL="0" indent="0">
              <a:spcAft>
                <a:spcPts val="600"/>
              </a:spcAft>
              <a:buNone/>
            </a:pPr>
            <a:endParaRPr lang="en-US" dirty="0"/>
          </a:p>
          <a:p>
            <a:pPr marL="0" indent="0">
              <a:spcAft>
                <a:spcPts val="600"/>
              </a:spcAft>
              <a:buNone/>
            </a:pPr>
            <a:endParaRPr lang="en-US" dirty="0"/>
          </a:p>
          <a:p>
            <a:pPr marL="0" indent="0">
              <a:spcAft>
                <a:spcPts val="600"/>
              </a:spcAft>
              <a:buNone/>
            </a:pPr>
            <a:endParaRPr lang="en-US" dirty="0"/>
          </a:p>
          <a:p>
            <a:pPr marL="0" indent="0">
              <a:spcAft>
                <a:spcPts val="600"/>
              </a:spcAft>
              <a:buNone/>
            </a:pPr>
            <a:endParaRPr lang="en-US" dirty="0"/>
          </a:p>
          <a:p>
            <a:pPr marL="0" indent="0">
              <a:spcAft>
                <a:spcPts val="600"/>
              </a:spcAft>
              <a:buNone/>
            </a:pPr>
            <a:endParaRPr lang="en-US" dirty="0"/>
          </a:p>
          <a:p>
            <a:pPr marL="0" indent="0">
              <a:spcAft>
                <a:spcPts val="600"/>
              </a:spcAft>
              <a:buNone/>
            </a:pPr>
            <a:r>
              <a:rPr lang="en-US" dirty="0"/>
              <a:t>Example 2013 AB 1</a:t>
            </a:r>
          </a:p>
          <a:p>
            <a:pPr marL="0" indent="0">
              <a:spcAft>
                <a:spcPts val="600"/>
              </a:spcAft>
              <a:buNone/>
            </a:pPr>
            <a:r>
              <a:rPr lang="en-US" dirty="0"/>
              <a:t>Multiple-choice examples 2012 – 8, 81, 89</a:t>
            </a:r>
          </a:p>
        </p:txBody>
      </p:sp>
      <p:pic>
        <p:nvPicPr>
          <p:cNvPr id="2" name="Picture 1">
            <a:extLst>
              <a:ext uri="{FF2B5EF4-FFF2-40B4-BE49-F238E27FC236}">
                <a16:creationId xmlns:a16="http://schemas.microsoft.com/office/drawing/2014/main" id="{C1DA7C0D-1CA9-4A39-B94E-BBA707CFA02D}"/>
              </a:ext>
            </a:extLst>
          </p:cNvPr>
          <p:cNvPicPr>
            <a:picLocks noChangeAspect="1"/>
          </p:cNvPicPr>
          <p:nvPr/>
        </p:nvPicPr>
        <p:blipFill>
          <a:blip r:embed="rId4"/>
          <a:stretch>
            <a:fillRect/>
          </a:stretch>
        </p:blipFill>
        <p:spPr>
          <a:xfrm>
            <a:off x="4884821" y="1120397"/>
            <a:ext cx="7062399" cy="4807704"/>
          </a:xfrm>
          <a:prstGeom prst="rect">
            <a:avLst/>
          </a:prstGeom>
        </p:spPr>
      </p:pic>
      <p:graphicFrame>
        <p:nvGraphicFramePr>
          <p:cNvPr id="6" name="Object 5">
            <a:extLst>
              <a:ext uri="{FF2B5EF4-FFF2-40B4-BE49-F238E27FC236}">
                <a16:creationId xmlns:a16="http://schemas.microsoft.com/office/drawing/2014/main" id="{C754C1E4-351B-495D-9FBA-B7F0E53F2C34}"/>
              </a:ext>
            </a:extLst>
          </p:cNvPr>
          <p:cNvGraphicFramePr>
            <a:graphicFrameLocks noChangeAspect="1"/>
          </p:cNvGraphicFramePr>
          <p:nvPr>
            <p:extLst>
              <p:ext uri="{D42A27DB-BD31-4B8C-83A1-F6EECF244321}">
                <p14:modId xmlns:p14="http://schemas.microsoft.com/office/powerpoint/2010/main" val="1930323317"/>
              </p:ext>
            </p:extLst>
          </p:nvPr>
        </p:nvGraphicFramePr>
        <p:xfrm>
          <a:off x="749300" y="2978150"/>
          <a:ext cx="2933700" cy="838200"/>
        </p:xfrm>
        <a:graphic>
          <a:graphicData uri="http://schemas.openxmlformats.org/presentationml/2006/ole">
            <mc:AlternateContent xmlns:mc="http://schemas.openxmlformats.org/markup-compatibility/2006">
              <mc:Choice xmlns:v="urn:schemas-microsoft-com:vml" Requires="v">
                <p:oleObj spid="_x0000_s1026" name="Equation" r:id="rId5" imgW="2933640" imgH="838080" progId="Equation.DSMT4">
                  <p:embed/>
                </p:oleObj>
              </mc:Choice>
              <mc:Fallback>
                <p:oleObj name="Equation" r:id="rId5" imgW="2933640" imgH="838080" progId="Equation.DSMT4">
                  <p:embed/>
                  <p:pic>
                    <p:nvPicPr>
                      <p:cNvPr id="6" name="Object 5">
                        <a:extLst>
                          <a:ext uri="{FF2B5EF4-FFF2-40B4-BE49-F238E27FC236}">
                            <a16:creationId xmlns:a16="http://schemas.microsoft.com/office/drawing/2014/main" id="{C754C1E4-351B-495D-9FBA-B7F0E53F2C34}"/>
                          </a:ext>
                        </a:extLst>
                      </p:cNvPr>
                      <p:cNvPicPr/>
                      <p:nvPr/>
                    </p:nvPicPr>
                    <p:blipFill>
                      <a:blip r:embed="rId6"/>
                      <a:stretch>
                        <a:fillRect/>
                      </a:stretch>
                    </p:blipFill>
                    <p:spPr>
                      <a:xfrm>
                        <a:off x="749300" y="2978150"/>
                        <a:ext cx="2933700" cy="838200"/>
                      </a:xfrm>
                      <a:prstGeom prst="rect">
                        <a:avLst/>
                      </a:prstGeom>
                    </p:spPr>
                  </p:pic>
                </p:oleObj>
              </mc:Fallback>
            </mc:AlternateContent>
          </a:graphicData>
        </a:graphic>
      </p:graphicFrame>
      <p:sp>
        <p:nvSpPr>
          <p:cNvPr id="8" name="TextBox 7">
            <a:extLst>
              <a:ext uri="{FF2B5EF4-FFF2-40B4-BE49-F238E27FC236}">
                <a16:creationId xmlns:a16="http://schemas.microsoft.com/office/drawing/2014/main" id="{13E107A6-7CBD-4B7D-B4A7-A23A78FB504D}"/>
              </a:ext>
            </a:extLst>
          </p:cNvPr>
          <p:cNvSpPr txBox="1"/>
          <p:nvPr/>
        </p:nvSpPr>
        <p:spPr>
          <a:xfrm>
            <a:off x="466610" y="3944215"/>
            <a:ext cx="3840695" cy="830997"/>
          </a:xfrm>
          <a:prstGeom prst="rect">
            <a:avLst/>
          </a:prstGeom>
          <a:noFill/>
        </p:spPr>
        <p:txBody>
          <a:bodyPr wrap="square" rtlCol="0">
            <a:spAutoFit/>
          </a:bodyPr>
          <a:lstStyle/>
          <a:p>
            <a:r>
              <a:rPr lang="en-US" sz="2400" b="1" dirty="0">
                <a:latin typeface="Freestyle Script" panose="030804020302050B0404" pitchFamily="66" charset="0"/>
              </a:rPr>
              <a:t>The difference in the temperatures at t = 20 and t = 0 in degrees Fahrenheit</a:t>
            </a:r>
          </a:p>
        </p:txBody>
      </p:sp>
      <p:graphicFrame>
        <p:nvGraphicFramePr>
          <p:cNvPr id="5" name="Object 4">
            <a:extLst>
              <a:ext uri="{FF2B5EF4-FFF2-40B4-BE49-F238E27FC236}">
                <a16:creationId xmlns:a16="http://schemas.microsoft.com/office/drawing/2014/main" id="{56F3FB16-1358-4336-8779-E1C91ED06DF0}"/>
              </a:ext>
            </a:extLst>
          </p:cNvPr>
          <p:cNvGraphicFramePr>
            <a:graphicFrameLocks noChangeAspect="1"/>
          </p:cNvGraphicFramePr>
          <p:nvPr>
            <p:extLst>
              <p:ext uri="{D42A27DB-BD31-4B8C-83A1-F6EECF244321}">
                <p14:modId xmlns:p14="http://schemas.microsoft.com/office/powerpoint/2010/main" val="1972577991"/>
              </p:ext>
            </p:extLst>
          </p:nvPr>
        </p:nvGraphicFramePr>
        <p:xfrm>
          <a:off x="1632350" y="3205381"/>
          <a:ext cx="1409700" cy="736600"/>
        </p:xfrm>
        <a:graphic>
          <a:graphicData uri="http://schemas.openxmlformats.org/presentationml/2006/ole">
            <mc:AlternateContent xmlns:mc="http://schemas.openxmlformats.org/markup-compatibility/2006">
              <mc:Choice xmlns:v="urn:schemas-microsoft-com:vml" Requires="v">
                <p:oleObj spid="_x0000_s1027" name="Equation" r:id="rId7" imgW="1409400" imgH="736560" progId="Equation.DSMT4">
                  <p:embed/>
                </p:oleObj>
              </mc:Choice>
              <mc:Fallback>
                <p:oleObj name="Equation" r:id="rId7" imgW="1409400" imgH="736560" progId="Equation.DSMT4">
                  <p:embed/>
                  <p:pic>
                    <p:nvPicPr>
                      <p:cNvPr id="5" name="Object 4">
                        <a:extLst>
                          <a:ext uri="{FF2B5EF4-FFF2-40B4-BE49-F238E27FC236}">
                            <a16:creationId xmlns:a16="http://schemas.microsoft.com/office/drawing/2014/main" id="{56F3FB16-1358-4336-8779-E1C91ED06DF0}"/>
                          </a:ext>
                        </a:extLst>
                      </p:cNvPr>
                      <p:cNvPicPr/>
                      <p:nvPr/>
                    </p:nvPicPr>
                    <p:blipFill>
                      <a:blip r:embed="rId8"/>
                      <a:stretch>
                        <a:fillRect/>
                      </a:stretch>
                    </p:blipFill>
                    <p:spPr>
                      <a:xfrm>
                        <a:off x="1632350" y="3205381"/>
                        <a:ext cx="1409700" cy="736600"/>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665C9C29-DCC7-43EB-AB89-9B6F5A371B52}"/>
              </a:ext>
            </a:extLst>
          </p:cNvPr>
          <p:cNvGraphicFramePr>
            <a:graphicFrameLocks noChangeAspect="1"/>
          </p:cNvGraphicFramePr>
          <p:nvPr>
            <p:extLst>
              <p:ext uri="{D42A27DB-BD31-4B8C-83A1-F6EECF244321}">
                <p14:modId xmlns:p14="http://schemas.microsoft.com/office/powerpoint/2010/main" val="166393458"/>
              </p:ext>
            </p:extLst>
          </p:nvPr>
        </p:nvGraphicFramePr>
        <p:xfrm>
          <a:off x="523875" y="3524250"/>
          <a:ext cx="5803900" cy="736600"/>
        </p:xfrm>
        <a:graphic>
          <a:graphicData uri="http://schemas.openxmlformats.org/presentationml/2006/ole">
            <mc:AlternateContent xmlns:mc="http://schemas.openxmlformats.org/markup-compatibility/2006">
              <mc:Choice xmlns:v="urn:schemas-microsoft-com:vml" Requires="v">
                <p:oleObj spid="_x0000_s1028" name="Equation" r:id="rId9" imgW="5803560" imgH="736560" progId="Equation.DSMT4">
                  <p:embed/>
                </p:oleObj>
              </mc:Choice>
              <mc:Fallback>
                <p:oleObj name="Equation" r:id="rId9" imgW="5803560" imgH="736560" progId="Equation.DSMT4">
                  <p:embed/>
                  <p:pic>
                    <p:nvPicPr>
                      <p:cNvPr id="9" name="Object 8">
                        <a:extLst>
                          <a:ext uri="{FF2B5EF4-FFF2-40B4-BE49-F238E27FC236}">
                            <a16:creationId xmlns:a16="http://schemas.microsoft.com/office/drawing/2014/main" id="{665C9C29-DCC7-43EB-AB89-9B6F5A371B52}"/>
                          </a:ext>
                        </a:extLst>
                      </p:cNvPr>
                      <p:cNvPicPr/>
                      <p:nvPr/>
                    </p:nvPicPr>
                    <p:blipFill>
                      <a:blip r:embed="rId10"/>
                      <a:stretch>
                        <a:fillRect/>
                      </a:stretch>
                    </p:blipFill>
                    <p:spPr>
                      <a:xfrm>
                        <a:off x="523875" y="3524250"/>
                        <a:ext cx="5803900" cy="736600"/>
                      </a:xfrm>
                      <a:prstGeom prst="rect">
                        <a:avLst/>
                      </a:prstGeom>
                      <a:solidFill>
                        <a:schemeClr val="bg1"/>
                      </a:solidFill>
                    </p:spPr>
                  </p:pic>
                </p:oleObj>
              </mc:Fallback>
            </mc:AlternateContent>
          </a:graphicData>
        </a:graphic>
      </p:graphicFrame>
      <p:pic>
        <p:nvPicPr>
          <p:cNvPr id="3" name="Picture 2">
            <a:extLst>
              <a:ext uri="{FF2B5EF4-FFF2-40B4-BE49-F238E27FC236}">
                <a16:creationId xmlns:a16="http://schemas.microsoft.com/office/drawing/2014/main" id="{9AF4E394-251A-43AC-BE0C-5732025A7B01}"/>
              </a:ext>
            </a:extLst>
          </p:cNvPr>
          <p:cNvPicPr>
            <a:picLocks noChangeAspect="1"/>
          </p:cNvPicPr>
          <p:nvPr/>
        </p:nvPicPr>
        <p:blipFill>
          <a:blip r:embed="rId11"/>
          <a:stretch>
            <a:fillRect/>
          </a:stretch>
        </p:blipFill>
        <p:spPr>
          <a:xfrm>
            <a:off x="820628" y="4524692"/>
            <a:ext cx="4041145" cy="1028435"/>
          </a:xfrm>
          <a:prstGeom prst="rect">
            <a:avLst/>
          </a:prstGeom>
        </p:spPr>
      </p:pic>
      <p:sp>
        <p:nvSpPr>
          <p:cNvPr id="10" name="Slide Number Placeholder 9">
            <a:extLst>
              <a:ext uri="{FF2B5EF4-FFF2-40B4-BE49-F238E27FC236}">
                <a16:creationId xmlns:a16="http://schemas.microsoft.com/office/drawing/2014/main" id="{B9129DFD-0E4E-4A82-BE8E-E9643AF7E24C}"/>
              </a:ext>
            </a:extLst>
          </p:cNvPr>
          <p:cNvSpPr>
            <a:spLocks noGrp="1"/>
          </p:cNvSpPr>
          <p:nvPr>
            <p:ph type="sldNum" sz="quarter" idx="12"/>
          </p:nvPr>
        </p:nvSpPr>
        <p:spPr/>
        <p:txBody>
          <a:bodyPr/>
          <a:lstStyle/>
          <a:p>
            <a:fld id="{017ED8CA-143E-8B40-B3C8-0174DDF149EE}" type="slidenum">
              <a:rPr lang="en-US" smtClean="0"/>
              <a:t>21</a:t>
            </a:fld>
            <a:endParaRPr lang="en-US" dirty="0"/>
          </a:p>
        </p:txBody>
      </p:sp>
    </p:spTree>
    <p:extLst>
      <p:ext uri="{BB962C8B-B14F-4D97-AF65-F5344CB8AC3E}">
        <p14:creationId xmlns:p14="http://schemas.microsoft.com/office/powerpoint/2010/main" val="408980682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smtClean="0"/>
              <a:t>22</a:t>
            </a:fld>
            <a:endParaRPr lang="en-US" dirty="0"/>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a:xfrm>
            <a:off x="466611" y="555809"/>
            <a:ext cx="3741179" cy="1357295"/>
          </a:xfrm>
        </p:spPr>
        <p:txBody>
          <a:bodyPr/>
          <a:lstStyle/>
          <a:p>
            <a:r>
              <a:rPr lang="en-US" dirty="0"/>
              <a:t>Type Question 1</a:t>
            </a:r>
            <a:br>
              <a:rPr lang="en-US" dirty="0"/>
            </a:br>
            <a:br>
              <a:rPr lang="en-US" dirty="0"/>
            </a:br>
            <a:r>
              <a:rPr lang="en-US" sz="2400" dirty="0"/>
              <a:t>Rate and Accumulation </a:t>
            </a:r>
            <a:endParaRPr lang="en-US" dirty="0"/>
          </a:p>
        </p:txBody>
      </p:sp>
      <p:sp>
        <p:nvSpPr>
          <p:cNvPr id="7" name="Content Placeholder 6">
            <a:extLst>
              <a:ext uri="{FF2B5EF4-FFF2-40B4-BE49-F238E27FC236}">
                <a16:creationId xmlns:a16="http://schemas.microsoft.com/office/drawing/2014/main" id="{34E01F0C-D394-427B-AFC5-027DBA257777}"/>
              </a:ext>
            </a:extLst>
          </p:cNvPr>
          <p:cNvSpPr>
            <a:spLocks noGrp="1"/>
          </p:cNvSpPr>
          <p:nvPr>
            <p:ph idx="1"/>
          </p:nvPr>
        </p:nvSpPr>
        <p:spPr/>
        <p:txBody>
          <a:bodyPr/>
          <a:lstStyle/>
          <a:p>
            <a:pPr marL="0" indent="0">
              <a:spcAft>
                <a:spcPts val="600"/>
              </a:spcAft>
              <a:buNone/>
            </a:pPr>
            <a:r>
              <a:rPr lang="en-US" dirty="0"/>
              <a:t>Rate and Accumulation  </a:t>
            </a:r>
            <a:r>
              <a:rPr lang="en-US" b="1" dirty="0"/>
              <a:t>Multiple-choice</a:t>
            </a:r>
            <a:r>
              <a:rPr lang="en-US" dirty="0"/>
              <a:t> from 2012 AB – 8, 81, 89</a:t>
            </a:r>
          </a:p>
          <a:p>
            <a:pPr>
              <a:spcAft>
                <a:spcPts val="600"/>
              </a:spcAft>
            </a:pPr>
            <a:endParaRPr lang="en-US" dirty="0"/>
          </a:p>
          <a:p>
            <a:pPr marL="0" indent="0">
              <a:spcAft>
                <a:spcPts val="600"/>
              </a:spcAft>
              <a:buNone/>
            </a:pPr>
            <a:endParaRPr lang="en-US" dirty="0"/>
          </a:p>
          <a:p>
            <a:pPr>
              <a:spcAft>
                <a:spcPts val="600"/>
              </a:spcAft>
            </a:pPr>
            <a:endParaRPr lang="en-US" dirty="0"/>
          </a:p>
          <a:p>
            <a:pPr>
              <a:spcAft>
                <a:spcPts val="600"/>
              </a:spcAft>
            </a:pPr>
            <a:endParaRPr lang="en-US" dirty="0"/>
          </a:p>
          <a:p>
            <a:pPr>
              <a:spcAft>
                <a:spcPts val="600"/>
              </a:spcAft>
            </a:pPr>
            <a:endParaRPr lang="en-US" dirty="0"/>
          </a:p>
          <a:p>
            <a:pPr>
              <a:spcAft>
                <a:spcPts val="600"/>
              </a:spcAft>
            </a:pPr>
            <a:endParaRPr lang="en-US" dirty="0"/>
          </a:p>
          <a:p>
            <a:pPr>
              <a:spcAft>
                <a:spcPts val="600"/>
              </a:spcAft>
            </a:pPr>
            <a:endParaRPr lang="en-US" dirty="0"/>
          </a:p>
          <a:p>
            <a:pPr>
              <a:spcAft>
                <a:spcPts val="600"/>
              </a:spcAft>
            </a:pPr>
            <a:endParaRPr lang="en-US" dirty="0"/>
          </a:p>
        </p:txBody>
      </p:sp>
      <p:pic>
        <p:nvPicPr>
          <p:cNvPr id="8" name="Picture 7">
            <a:extLst>
              <a:ext uri="{FF2B5EF4-FFF2-40B4-BE49-F238E27FC236}">
                <a16:creationId xmlns:a16="http://schemas.microsoft.com/office/drawing/2014/main" id="{7A6706FB-0E73-46C0-B835-84BEA4FB0F6E}"/>
              </a:ext>
            </a:extLst>
          </p:cNvPr>
          <p:cNvPicPr>
            <a:picLocks noChangeAspect="1"/>
          </p:cNvPicPr>
          <p:nvPr/>
        </p:nvPicPr>
        <p:blipFill>
          <a:blip r:embed="rId3"/>
          <a:stretch>
            <a:fillRect/>
          </a:stretch>
        </p:blipFill>
        <p:spPr>
          <a:xfrm>
            <a:off x="4884822" y="3468497"/>
            <a:ext cx="6644940" cy="786307"/>
          </a:xfrm>
          <a:prstGeom prst="rect">
            <a:avLst/>
          </a:prstGeom>
        </p:spPr>
      </p:pic>
      <p:pic>
        <p:nvPicPr>
          <p:cNvPr id="9" name="Picture 8">
            <a:extLst>
              <a:ext uri="{FF2B5EF4-FFF2-40B4-BE49-F238E27FC236}">
                <a16:creationId xmlns:a16="http://schemas.microsoft.com/office/drawing/2014/main" id="{0D34074B-1BB7-4693-9ADA-AB0768D25100}"/>
              </a:ext>
            </a:extLst>
          </p:cNvPr>
          <p:cNvPicPr>
            <a:picLocks noChangeAspect="1"/>
          </p:cNvPicPr>
          <p:nvPr/>
        </p:nvPicPr>
        <p:blipFill>
          <a:blip r:embed="rId4"/>
          <a:stretch>
            <a:fillRect/>
          </a:stretch>
        </p:blipFill>
        <p:spPr>
          <a:xfrm>
            <a:off x="4884822" y="4339618"/>
            <a:ext cx="6644941" cy="632547"/>
          </a:xfrm>
          <a:prstGeom prst="rect">
            <a:avLst/>
          </a:prstGeom>
        </p:spPr>
      </p:pic>
      <p:pic>
        <p:nvPicPr>
          <p:cNvPr id="2" name="Picture 1">
            <a:extLst>
              <a:ext uri="{FF2B5EF4-FFF2-40B4-BE49-F238E27FC236}">
                <a16:creationId xmlns:a16="http://schemas.microsoft.com/office/drawing/2014/main" id="{9CEC793B-FFF4-486B-8149-C46026BD2804}"/>
              </a:ext>
            </a:extLst>
          </p:cNvPr>
          <p:cNvPicPr>
            <a:picLocks noChangeAspect="1"/>
          </p:cNvPicPr>
          <p:nvPr/>
        </p:nvPicPr>
        <p:blipFill>
          <a:blip r:embed="rId5"/>
          <a:stretch>
            <a:fillRect/>
          </a:stretch>
        </p:blipFill>
        <p:spPr>
          <a:xfrm>
            <a:off x="4884822" y="1097669"/>
            <a:ext cx="6644940" cy="2286014"/>
          </a:xfrm>
          <a:prstGeom prst="rect">
            <a:avLst/>
          </a:prstGeom>
        </p:spPr>
      </p:pic>
    </p:spTree>
    <p:extLst>
      <p:ext uri="{BB962C8B-B14F-4D97-AF65-F5344CB8AC3E}">
        <p14:creationId xmlns:p14="http://schemas.microsoft.com/office/powerpoint/2010/main" val="39142526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DEF465C-6D86-4459-A487-8CE4F8E1F368}"/>
              </a:ext>
            </a:extLst>
          </p:cNvPr>
          <p:cNvSpPr txBox="1"/>
          <p:nvPr/>
        </p:nvSpPr>
        <p:spPr>
          <a:xfrm>
            <a:off x="1236406" y="2670720"/>
            <a:ext cx="9719188" cy="769441"/>
          </a:xfrm>
          <a:prstGeom prst="rect">
            <a:avLst/>
          </a:prstGeom>
          <a:noFill/>
        </p:spPr>
        <p:txBody>
          <a:bodyPr wrap="square" rtlCol="0">
            <a:spAutoFit/>
          </a:bodyPr>
          <a:lstStyle/>
          <a:p>
            <a:pPr algn="ctr"/>
            <a:r>
              <a:rPr lang="en-US" sz="4400" dirty="0"/>
              <a:t>Discussion, Questions, and Comments</a:t>
            </a:r>
          </a:p>
        </p:txBody>
      </p:sp>
    </p:spTree>
    <p:extLst>
      <p:ext uri="{BB962C8B-B14F-4D97-AF65-F5344CB8AC3E}">
        <p14:creationId xmlns:p14="http://schemas.microsoft.com/office/powerpoint/2010/main" val="406893766"/>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E9B586B-38F1-4709-B027-90DBD6F28A1E}"/>
              </a:ext>
            </a:extLst>
          </p:cNvPr>
          <p:cNvSpPr>
            <a:spLocks noGrp="1"/>
          </p:cNvSpPr>
          <p:nvPr>
            <p:ph type="sldNum" sz="quarter" idx="12"/>
          </p:nvPr>
        </p:nvSpPr>
        <p:spPr/>
        <p:txBody>
          <a:bodyPr/>
          <a:lstStyle/>
          <a:p>
            <a:fld id="{017ED8CA-143E-8B40-B3C8-0174DDF149EE}" type="slidenum">
              <a:rPr lang="en-US" smtClean="0"/>
              <a:t>24</a:t>
            </a:fld>
            <a:endParaRPr lang="en-US" dirty="0"/>
          </a:p>
        </p:txBody>
      </p:sp>
      <p:sp>
        <p:nvSpPr>
          <p:cNvPr id="4" name="Title 3">
            <a:extLst>
              <a:ext uri="{FF2B5EF4-FFF2-40B4-BE49-F238E27FC236}">
                <a16:creationId xmlns:a16="http://schemas.microsoft.com/office/drawing/2014/main" id="{2CBF3F83-DB32-4542-A2A8-0149943D0B39}"/>
              </a:ext>
            </a:extLst>
          </p:cNvPr>
          <p:cNvSpPr>
            <a:spLocks noGrp="1"/>
          </p:cNvSpPr>
          <p:nvPr>
            <p:ph type="title"/>
          </p:nvPr>
        </p:nvSpPr>
        <p:spPr>
          <a:xfrm>
            <a:off x="3917734" y="2245502"/>
            <a:ext cx="3741179" cy="1689693"/>
          </a:xfrm>
        </p:spPr>
        <p:txBody>
          <a:bodyPr/>
          <a:lstStyle/>
          <a:p>
            <a:pPr algn="ctr"/>
            <a:r>
              <a:rPr lang="en-US" dirty="0"/>
              <a:t>Type 2</a:t>
            </a:r>
            <a:br>
              <a:rPr lang="en-US" dirty="0"/>
            </a:br>
            <a:br>
              <a:rPr lang="en-US" dirty="0"/>
            </a:br>
            <a:r>
              <a:rPr lang="en-US" sz="4800" dirty="0"/>
              <a:t>Linear Motion</a:t>
            </a:r>
          </a:p>
        </p:txBody>
      </p:sp>
    </p:spTree>
    <p:extLst>
      <p:ext uri="{BB962C8B-B14F-4D97-AF65-F5344CB8AC3E}">
        <p14:creationId xmlns:p14="http://schemas.microsoft.com/office/powerpoint/2010/main" val="1149417104"/>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40D25225-C879-4583-9892-5E78CEA243CB}"/>
              </a:ext>
            </a:extLst>
          </p:cNvPr>
          <p:cNvSpPr>
            <a:spLocks noGrp="1"/>
          </p:cNvSpPr>
          <p:nvPr>
            <p:ph idx="1"/>
          </p:nvPr>
        </p:nvSpPr>
        <p:spPr/>
        <p:txBody>
          <a:bodyPr/>
          <a:lstStyle/>
          <a:p>
            <a:endParaRPr lang="en-US" dirty="0"/>
          </a:p>
          <a:p>
            <a:endParaRPr lang="en-US" dirty="0"/>
          </a:p>
        </p:txBody>
      </p:sp>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a:pPr/>
              <a:t>25</a:t>
            </a:fld>
            <a:endParaRPr lang="en-US"/>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p:txBody>
          <a:bodyPr/>
          <a:lstStyle/>
          <a:p>
            <a:r>
              <a:rPr lang="en-US" dirty="0"/>
              <a:t>Type Question 2</a:t>
            </a:r>
            <a:br>
              <a:rPr lang="en-US" dirty="0"/>
            </a:br>
            <a:br>
              <a:rPr lang="en-US" dirty="0"/>
            </a:br>
            <a:r>
              <a:rPr lang="en-US" dirty="0"/>
              <a:t>Linear Motion</a:t>
            </a:r>
          </a:p>
        </p:txBody>
      </p:sp>
      <p:sp>
        <p:nvSpPr>
          <p:cNvPr id="5" name="Text Placeholder 4">
            <a:extLst>
              <a:ext uri="{FF2B5EF4-FFF2-40B4-BE49-F238E27FC236}">
                <a16:creationId xmlns:a16="http://schemas.microsoft.com/office/drawing/2014/main" id="{03961AF0-3A26-8D45-967A-8FAAE5B0D353}"/>
              </a:ext>
            </a:extLst>
          </p:cNvPr>
          <p:cNvSpPr>
            <a:spLocks noGrp="1"/>
          </p:cNvSpPr>
          <p:nvPr>
            <p:ph type="body" sz="quarter" idx="13"/>
          </p:nvPr>
        </p:nvSpPr>
        <p:spPr>
          <a:xfrm>
            <a:off x="334378" y="2567924"/>
            <a:ext cx="3741738" cy="674031"/>
          </a:xfrm>
        </p:spPr>
        <p:txBody>
          <a:bodyPr/>
          <a:lstStyle/>
          <a:p>
            <a:r>
              <a:rPr lang="en-US" dirty="0"/>
              <a:t>AP Calculus AB &amp; BC: Reviewing for the Exam</a:t>
            </a:r>
          </a:p>
          <a:p>
            <a:endParaRPr lang="en-US" dirty="0"/>
          </a:p>
          <a:p>
            <a:endParaRPr lang="en-US" dirty="0"/>
          </a:p>
        </p:txBody>
      </p:sp>
      <p:pic>
        <p:nvPicPr>
          <p:cNvPr id="7" name="Picture 6">
            <a:extLst>
              <a:ext uri="{FF2B5EF4-FFF2-40B4-BE49-F238E27FC236}">
                <a16:creationId xmlns:a16="http://schemas.microsoft.com/office/drawing/2014/main" id="{E1F327FF-647D-4A1E-9328-7027BD4A5054}"/>
              </a:ext>
            </a:extLst>
          </p:cNvPr>
          <p:cNvPicPr>
            <a:picLocks noChangeAspect="1"/>
          </p:cNvPicPr>
          <p:nvPr/>
        </p:nvPicPr>
        <p:blipFill>
          <a:blip r:embed="rId3"/>
          <a:stretch>
            <a:fillRect/>
          </a:stretch>
        </p:blipFill>
        <p:spPr>
          <a:xfrm>
            <a:off x="4952999" y="1058778"/>
            <a:ext cx="6400800" cy="2514600"/>
          </a:xfrm>
          <a:prstGeom prst="rect">
            <a:avLst/>
          </a:prstGeom>
        </p:spPr>
      </p:pic>
      <p:sp>
        <p:nvSpPr>
          <p:cNvPr id="8" name="TextBox 7">
            <a:extLst>
              <a:ext uri="{FF2B5EF4-FFF2-40B4-BE49-F238E27FC236}">
                <a16:creationId xmlns:a16="http://schemas.microsoft.com/office/drawing/2014/main" id="{5C3F8B7B-9F2E-4DCF-9BB3-0EB6DF0A6283}"/>
              </a:ext>
            </a:extLst>
          </p:cNvPr>
          <p:cNvSpPr txBox="1"/>
          <p:nvPr/>
        </p:nvSpPr>
        <p:spPr>
          <a:xfrm flipH="1">
            <a:off x="5171171" y="689446"/>
            <a:ext cx="5452713" cy="369332"/>
          </a:xfrm>
          <a:prstGeom prst="rect">
            <a:avLst/>
          </a:prstGeom>
          <a:noFill/>
        </p:spPr>
        <p:txBody>
          <a:bodyPr wrap="square" rtlCol="0">
            <a:spAutoFit/>
          </a:bodyPr>
          <a:lstStyle/>
          <a:p>
            <a:r>
              <a:rPr lang="en-US" dirty="0"/>
              <a:t>2017 AB 5</a:t>
            </a:r>
          </a:p>
        </p:txBody>
      </p:sp>
    </p:spTree>
    <p:extLst>
      <p:ext uri="{BB962C8B-B14F-4D97-AF65-F5344CB8AC3E}">
        <p14:creationId xmlns:p14="http://schemas.microsoft.com/office/powerpoint/2010/main" val="1379614782"/>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40D25225-C879-4583-9892-5E78CEA243CB}"/>
              </a:ext>
            </a:extLst>
          </p:cNvPr>
          <p:cNvSpPr>
            <a:spLocks noGrp="1"/>
          </p:cNvSpPr>
          <p:nvPr>
            <p:ph idx="1"/>
          </p:nvPr>
        </p:nvSpPr>
        <p:spPr/>
        <p:txBody>
          <a:bodyPr/>
          <a:lstStyle/>
          <a:p>
            <a:endParaRPr lang="en-US" dirty="0"/>
          </a:p>
          <a:p>
            <a:endParaRPr lang="en-US" dirty="0"/>
          </a:p>
        </p:txBody>
      </p:sp>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a:pPr/>
              <a:t>26</a:t>
            </a:fld>
            <a:endParaRPr lang="en-US"/>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p:txBody>
          <a:bodyPr/>
          <a:lstStyle/>
          <a:p>
            <a:r>
              <a:rPr lang="en-US" dirty="0"/>
              <a:t>Type Question 2</a:t>
            </a:r>
            <a:br>
              <a:rPr lang="en-US" dirty="0"/>
            </a:br>
            <a:br>
              <a:rPr lang="en-US" dirty="0"/>
            </a:br>
            <a:r>
              <a:rPr lang="en-US" dirty="0"/>
              <a:t>Linear Motion</a:t>
            </a:r>
          </a:p>
        </p:txBody>
      </p:sp>
      <p:sp>
        <p:nvSpPr>
          <p:cNvPr id="5" name="Text Placeholder 4">
            <a:extLst>
              <a:ext uri="{FF2B5EF4-FFF2-40B4-BE49-F238E27FC236}">
                <a16:creationId xmlns:a16="http://schemas.microsoft.com/office/drawing/2014/main" id="{03961AF0-3A26-8D45-967A-8FAAE5B0D353}"/>
              </a:ext>
            </a:extLst>
          </p:cNvPr>
          <p:cNvSpPr>
            <a:spLocks noGrp="1"/>
          </p:cNvSpPr>
          <p:nvPr>
            <p:ph type="body" sz="quarter" idx="13"/>
          </p:nvPr>
        </p:nvSpPr>
        <p:spPr>
          <a:xfrm>
            <a:off x="458492" y="2366306"/>
            <a:ext cx="3741738" cy="674031"/>
          </a:xfrm>
        </p:spPr>
        <p:txBody>
          <a:bodyPr/>
          <a:lstStyle/>
          <a:p>
            <a:r>
              <a:rPr lang="en-US" dirty="0"/>
              <a:t>AP Calculus AB &amp; BC: Reviewing for the Exam</a:t>
            </a:r>
          </a:p>
          <a:p>
            <a:endParaRPr lang="en-US" dirty="0"/>
          </a:p>
          <a:p>
            <a:endParaRPr lang="en-US" dirty="0"/>
          </a:p>
        </p:txBody>
      </p:sp>
      <p:sp>
        <p:nvSpPr>
          <p:cNvPr id="8" name="TextBox 7">
            <a:extLst>
              <a:ext uri="{FF2B5EF4-FFF2-40B4-BE49-F238E27FC236}">
                <a16:creationId xmlns:a16="http://schemas.microsoft.com/office/drawing/2014/main" id="{5C3F8B7B-9F2E-4DCF-9BB3-0EB6DF0A6283}"/>
              </a:ext>
            </a:extLst>
          </p:cNvPr>
          <p:cNvSpPr txBox="1"/>
          <p:nvPr/>
        </p:nvSpPr>
        <p:spPr>
          <a:xfrm flipH="1">
            <a:off x="5368942" y="867703"/>
            <a:ext cx="5452713" cy="369332"/>
          </a:xfrm>
          <a:prstGeom prst="rect">
            <a:avLst/>
          </a:prstGeom>
          <a:noFill/>
        </p:spPr>
        <p:txBody>
          <a:bodyPr wrap="square" rtlCol="0">
            <a:spAutoFit/>
          </a:bodyPr>
          <a:lstStyle/>
          <a:p>
            <a:r>
              <a:rPr lang="en-US" dirty="0"/>
              <a:t>2009 AB1 BC1</a:t>
            </a:r>
          </a:p>
        </p:txBody>
      </p:sp>
      <p:pic>
        <p:nvPicPr>
          <p:cNvPr id="2" name="Picture 1">
            <a:extLst>
              <a:ext uri="{FF2B5EF4-FFF2-40B4-BE49-F238E27FC236}">
                <a16:creationId xmlns:a16="http://schemas.microsoft.com/office/drawing/2014/main" id="{C3026CAB-3240-4C3F-A371-8B247887DD4D}"/>
              </a:ext>
            </a:extLst>
          </p:cNvPr>
          <p:cNvPicPr>
            <a:picLocks noChangeAspect="1"/>
          </p:cNvPicPr>
          <p:nvPr/>
        </p:nvPicPr>
        <p:blipFill>
          <a:blip r:embed="rId3"/>
          <a:stretch>
            <a:fillRect/>
          </a:stretch>
        </p:blipFill>
        <p:spPr>
          <a:xfrm>
            <a:off x="4938793" y="1548929"/>
            <a:ext cx="6629400" cy="4619625"/>
          </a:xfrm>
          <a:prstGeom prst="rect">
            <a:avLst/>
          </a:prstGeom>
        </p:spPr>
      </p:pic>
    </p:spTree>
    <p:extLst>
      <p:ext uri="{BB962C8B-B14F-4D97-AF65-F5344CB8AC3E}">
        <p14:creationId xmlns:p14="http://schemas.microsoft.com/office/powerpoint/2010/main" val="185680497"/>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40D25225-C879-4583-9892-5E78CEA243CB}"/>
              </a:ext>
            </a:extLst>
          </p:cNvPr>
          <p:cNvSpPr>
            <a:spLocks noGrp="1"/>
          </p:cNvSpPr>
          <p:nvPr>
            <p:ph idx="1"/>
          </p:nvPr>
        </p:nvSpPr>
        <p:spPr/>
        <p:txBody>
          <a:bodyPr/>
          <a:lstStyle/>
          <a:p>
            <a:endParaRPr lang="en-US" dirty="0"/>
          </a:p>
          <a:p>
            <a:endParaRPr lang="en-US" dirty="0"/>
          </a:p>
        </p:txBody>
      </p:sp>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a:pPr/>
              <a:t>27</a:t>
            </a:fld>
            <a:endParaRPr lang="en-US"/>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p:txBody>
          <a:bodyPr/>
          <a:lstStyle/>
          <a:p>
            <a:r>
              <a:rPr lang="en-US" dirty="0"/>
              <a:t>Type Question 2</a:t>
            </a:r>
            <a:br>
              <a:rPr lang="en-US" dirty="0"/>
            </a:br>
            <a:br>
              <a:rPr lang="en-US" dirty="0"/>
            </a:br>
            <a:r>
              <a:rPr lang="en-US" dirty="0"/>
              <a:t>Linear Motion</a:t>
            </a:r>
          </a:p>
        </p:txBody>
      </p:sp>
      <p:sp>
        <p:nvSpPr>
          <p:cNvPr id="8" name="TextBox 7">
            <a:extLst>
              <a:ext uri="{FF2B5EF4-FFF2-40B4-BE49-F238E27FC236}">
                <a16:creationId xmlns:a16="http://schemas.microsoft.com/office/drawing/2014/main" id="{5C3F8B7B-9F2E-4DCF-9BB3-0EB6DF0A6283}"/>
              </a:ext>
            </a:extLst>
          </p:cNvPr>
          <p:cNvSpPr txBox="1"/>
          <p:nvPr/>
        </p:nvSpPr>
        <p:spPr>
          <a:xfrm flipH="1">
            <a:off x="5368942" y="867703"/>
            <a:ext cx="5452713" cy="5078313"/>
          </a:xfrm>
          <a:prstGeom prst="rect">
            <a:avLst/>
          </a:prstGeom>
          <a:noFill/>
        </p:spPr>
        <p:txBody>
          <a:bodyPr wrap="square" rtlCol="0">
            <a:spAutoFit/>
          </a:bodyPr>
          <a:lstStyle/>
          <a:p>
            <a:r>
              <a:rPr lang="en-US" dirty="0"/>
              <a:t>2006 AB 4</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hlinkClick r:id="rId3"/>
              </a:rPr>
              <a:t>What students should be ready and able to do. </a:t>
            </a:r>
            <a:endParaRPr lang="en-US" dirty="0"/>
          </a:p>
          <a:p>
            <a:endParaRPr lang="en-US" dirty="0"/>
          </a:p>
        </p:txBody>
      </p:sp>
      <p:pic>
        <p:nvPicPr>
          <p:cNvPr id="7" name="Picture 6">
            <a:extLst>
              <a:ext uri="{FF2B5EF4-FFF2-40B4-BE49-F238E27FC236}">
                <a16:creationId xmlns:a16="http://schemas.microsoft.com/office/drawing/2014/main" id="{D49369C8-FEF1-4286-91FC-18E9954BCBDB}"/>
              </a:ext>
            </a:extLst>
          </p:cNvPr>
          <p:cNvPicPr>
            <a:picLocks noChangeAspect="1"/>
          </p:cNvPicPr>
          <p:nvPr/>
        </p:nvPicPr>
        <p:blipFill>
          <a:blip r:embed="rId4"/>
          <a:stretch>
            <a:fillRect/>
          </a:stretch>
        </p:blipFill>
        <p:spPr>
          <a:xfrm>
            <a:off x="4866323" y="1442124"/>
            <a:ext cx="6457950" cy="3533775"/>
          </a:xfrm>
          <a:prstGeom prst="rect">
            <a:avLst/>
          </a:prstGeom>
        </p:spPr>
      </p:pic>
    </p:spTree>
    <p:extLst>
      <p:ext uri="{BB962C8B-B14F-4D97-AF65-F5344CB8AC3E}">
        <p14:creationId xmlns:p14="http://schemas.microsoft.com/office/powerpoint/2010/main" val="3538061721"/>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40D25225-C879-4583-9892-5E78CEA243CB}"/>
              </a:ext>
            </a:extLst>
          </p:cNvPr>
          <p:cNvSpPr>
            <a:spLocks noGrp="1"/>
          </p:cNvSpPr>
          <p:nvPr>
            <p:ph idx="1"/>
          </p:nvPr>
        </p:nvSpPr>
        <p:spPr/>
        <p:txBody>
          <a:bodyPr/>
          <a:lstStyle/>
          <a:p>
            <a:endParaRPr lang="en-US" dirty="0"/>
          </a:p>
          <a:p>
            <a:endParaRPr lang="en-US" dirty="0"/>
          </a:p>
        </p:txBody>
      </p:sp>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a:pPr/>
              <a:t>28</a:t>
            </a:fld>
            <a:endParaRPr lang="en-US"/>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p:txBody>
          <a:bodyPr/>
          <a:lstStyle/>
          <a:p>
            <a:r>
              <a:rPr lang="en-US" dirty="0"/>
              <a:t>Type Question 2</a:t>
            </a:r>
            <a:br>
              <a:rPr lang="en-US" dirty="0"/>
            </a:br>
            <a:br>
              <a:rPr lang="en-US" dirty="0"/>
            </a:br>
            <a:r>
              <a:rPr lang="en-US" dirty="0"/>
              <a:t>Linear Motion</a:t>
            </a:r>
          </a:p>
        </p:txBody>
      </p:sp>
      <p:sp>
        <p:nvSpPr>
          <p:cNvPr id="9" name="TextBox 8">
            <a:extLst>
              <a:ext uri="{FF2B5EF4-FFF2-40B4-BE49-F238E27FC236}">
                <a16:creationId xmlns:a16="http://schemas.microsoft.com/office/drawing/2014/main" id="{6248FB4D-D13D-4818-B4B1-30F58342E002}"/>
              </a:ext>
            </a:extLst>
          </p:cNvPr>
          <p:cNvSpPr txBox="1"/>
          <p:nvPr/>
        </p:nvSpPr>
        <p:spPr>
          <a:xfrm>
            <a:off x="5080045" y="754325"/>
            <a:ext cx="3910263" cy="369332"/>
          </a:xfrm>
          <a:prstGeom prst="rect">
            <a:avLst/>
          </a:prstGeom>
          <a:noFill/>
        </p:spPr>
        <p:txBody>
          <a:bodyPr wrap="square" rtlCol="0">
            <a:spAutoFit/>
          </a:bodyPr>
          <a:lstStyle/>
          <a:p>
            <a:r>
              <a:rPr lang="en-US" dirty="0"/>
              <a:t>Multiple-choice questions from 2012</a:t>
            </a:r>
          </a:p>
        </p:txBody>
      </p:sp>
      <p:pic>
        <p:nvPicPr>
          <p:cNvPr id="10" name="Picture 9">
            <a:extLst>
              <a:ext uri="{FF2B5EF4-FFF2-40B4-BE49-F238E27FC236}">
                <a16:creationId xmlns:a16="http://schemas.microsoft.com/office/drawing/2014/main" id="{CAE03545-4427-4BBA-9EB9-0F62FC88EE0B}"/>
              </a:ext>
            </a:extLst>
          </p:cNvPr>
          <p:cNvPicPr>
            <a:picLocks noChangeAspect="1"/>
          </p:cNvPicPr>
          <p:nvPr/>
        </p:nvPicPr>
        <p:blipFill>
          <a:blip r:embed="rId3"/>
          <a:stretch>
            <a:fillRect/>
          </a:stretch>
        </p:blipFill>
        <p:spPr>
          <a:xfrm>
            <a:off x="4773478" y="1389174"/>
            <a:ext cx="6305550" cy="762000"/>
          </a:xfrm>
          <a:prstGeom prst="rect">
            <a:avLst/>
          </a:prstGeom>
        </p:spPr>
      </p:pic>
      <p:pic>
        <p:nvPicPr>
          <p:cNvPr id="11" name="Picture 10">
            <a:extLst>
              <a:ext uri="{FF2B5EF4-FFF2-40B4-BE49-F238E27FC236}">
                <a16:creationId xmlns:a16="http://schemas.microsoft.com/office/drawing/2014/main" id="{BEDEF664-02CC-4AE4-ACED-57FDE89838D8}"/>
              </a:ext>
            </a:extLst>
          </p:cNvPr>
          <p:cNvPicPr>
            <a:picLocks noChangeAspect="1"/>
          </p:cNvPicPr>
          <p:nvPr/>
        </p:nvPicPr>
        <p:blipFill>
          <a:blip r:embed="rId4"/>
          <a:stretch>
            <a:fillRect/>
          </a:stretch>
        </p:blipFill>
        <p:spPr>
          <a:xfrm>
            <a:off x="4735378" y="2151174"/>
            <a:ext cx="6343650" cy="962025"/>
          </a:xfrm>
          <a:prstGeom prst="rect">
            <a:avLst/>
          </a:prstGeom>
        </p:spPr>
      </p:pic>
      <p:pic>
        <p:nvPicPr>
          <p:cNvPr id="12" name="Picture 11">
            <a:extLst>
              <a:ext uri="{FF2B5EF4-FFF2-40B4-BE49-F238E27FC236}">
                <a16:creationId xmlns:a16="http://schemas.microsoft.com/office/drawing/2014/main" id="{291049D7-D6EA-4DBA-8119-18190EEA9C84}"/>
              </a:ext>
            </a:extLst>
          </p:cNvPr>
          <p:cNvPicPr>
            <a:picLocks noChangeAspect="1"/>
          </p:cNvPicPr>
          <p:nvPr/>
        </p:nvPicPr>
        <p:blipFill>
          <a:blip r:embed="rId5"/>
          <a:stretch>
            <a:fillRect/>
          </a:stretch>
        </p:blipFill>
        <p:spPr>
          <a:xfrm>
            <a:off x="4773478" y="3285082"/>
            <a:ext cx="6667500" cy="2771775"/>
          </a:xfrm>
          <a:prstGeom prst="rect">
            <a:avLst/>
          </a:prstGeom>
        </p:spPr>
      </p:pic>
    </p:spTree>
    <p:extLst>
      <p:ext uri="{BB962C8B-B14F-4D97-AF65-F5344CB8AC3E}">
        <p14:creationId xmlns:p14="http://schemas.microsoft.com/office/powerpoint/2010/main" val="196713160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40D25225-C879-4583-9892-5E78CEA243CB}"/>
              </a:ext>
            </a:extLst>
          </p:cNvPr>
          <p:cNvSpPr>
            <a:spLocks noGrp="1"/>
          </p:cNvSpPr>
          <p:nvPr>
            <p:ph idx="1"/>
          </p:nvPr>
        </p:nvSpPr>
        <p:spPr/>
        <p:txBody>
          <a:bodyPr/>
          <a:lstStyle/>
          <a:p>
            <a:endParaRPr lang="en-US" dirty="0"/>
          </a:p>
          <a:p>
            <a:endParaRPr lang="en-US" dirty="0"/>
          </a:p>
        </p:txBody>
      </p:sp>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a:pPr/>
              <a:t>29</a:t>
            </a:fld>
            <a:endParaRPr lang="en-US"/>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p:txBody>
          <a:bodyPr/>
          <a:lstStyle/>
          <a:p>
            <a:r>
              <a:rPr lang="en-US" dirty="0"/>
              <a:t>Type Question 2</a:t>
            </a:r>
            <a:br>
              <a:rPr lang="en-US" dirty="0"/>
            </a:br>
            <a:br>
              <a:rPr lang="en-US" dirty="0"/>
            </a:br>
            <a:r>
              <a:rPr lang="en-US" dirty="0"/>
              <a:t>Linear Motion</a:t>
            </a:r>
          </a:p>
        </p:txBody>
      </p:sp>
      <p:sp>
        <p:nvSpPr>
          <p:cNvPr id="9" name="TextBox 8">
            <a:extLst>
              <a:ext uri="{FF2B5EF4-FFF2-40B4-BE49-F238E27FC236}">
                <a16:creationId xmlns:a16="http://schemas.microsoft.com/office/drawing/2014/main" id="{6248FB4D-D13D-4818-B4B1-30F58342E002}"/>
              </a:ext>
            </a:extLst>
          </p:cNvPr>
          <p:cNvSpPr txBox="1"/>
          <p:nvPr/>
        </p:nvSpPr>
        <p:spPr>
          <a:xfrm>
            <a:off x="5080045" y="754325"/>
            <a:ext cx="3910263" cy="369332"/>
          </a:xfrm>
          <a:prstGeom prst="rect">
            <a:avLst/>
          </a:prstGeom>
          <a:noFill/>
        </p:spPr>
        <p:txBody>
          <a:bodyPr wrap="square" rtlCol="0">
            <a:spAutoFit/>
          </a:bodyPr>
          <a:lstStyle/>
          <a:p>
            <a:r>
              <a:rPr lang="en-US" dirty="0"/>
              <a:t>Multiple-choice questions from 2012</a:t>
            </a:r>
          </a:p>
        </p:txBody>
      </p:sp>
      <p:pic>
        <p:nvPicPr>
          <p:cNvPr id="2" name="Picture 1">
            <a:extLst>
              <a:ext uri="{FF2B5EF4-FFF2-40B4-BE49-F238E27FC236}">
                <a16:creationId xmlns:a16="http://schemas.microsoft.com/office/drawing/2014/main" id="{A279F405-3F18-46CE-8141-B2A6095DCFF9}"/>
              </a:ext>
            </a:extLst>
          </p:cNvPr>
          <p:cNvPicPr>
            <a:picLocks noChangeAspect="1"/>
          </p:cNvPicPr>
          <p:nvPr/>
        </p:nvPicPr>
        <p:blipFill>
          <a:blip r:embed="rId3"/>
          <a:stretch>
            <a:fillRect/>
          </a:stretch>
        </p:blipFill>
        <p:spPr>
          <a:xfrm>
            <a:off x="4988593" y="1225466"/>
            <a:ext cx="6305550" cy="2867025"/>
          </a:xfrm>
          <a:prstGeom prst="rect">
            <a:avLst/>
          </a:prstGeom>
        </p:spPr>
      </p:pic>
      <p:pic>
        <p:nvPicPr>
          <p:cNvPr id="5" name="Picture 4">
            <a:extLst>
              <a:ext uri="{FF2B5EF4-FFF2-40B4-BE49-F238E27FC236}">
                <a16:creationId xmlns:a16="http://schemas.microsoft.com/office/drawing/2014/main" id="{7827E3D6-85B7-4005-9D6D-669B7C767F6E}"/>
              </a:ext>
            </a:extLst>
          </p:cNvPr>
          <p:cNvPicPr>
            <a:picLocks noChangeAspect="1"/>
          </p:cNvPicPr>
          <p:nvPr/>
        </p:nvPicPr>
        <p:blipFill>
          <a:blip r:embed="rId4"/>
          <a:stretch>
            <a:fillRect/>
          </a:stretch>
        </p:blipFill>
        <p:spPr>
          <a:xfrm>
            <a:off x="4912393" y="4026212"/>
            <a:ext cx="6381750" cy="1057275"/>
          </a:xfrm>
          <a:prstGeom prst="rect">
            <a:avLst/>
          </a:prstGeom>
        </p:spPr>
      </p:pic>
    </p:spTree>
    <p:extLst>
      <p:ext uri="{BB962C8B-B14F-4D97-AF65-F5344CB8AC3E}">
        <p14:creationId xmlns:p14="http://schemas.microsoft.com/office/powerpoint/2010/main" val="49716169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DEF465C-6D86-4459-A487-8CE4F8E1F368}"/>
              </a:ext>
            </a:extLst>
          </p:cNvPr>
          <p:cNvSpPr txBox="1"/>
          <p:nvPr/>
        </p:nvSpPr>
        <p:spPr>
          <a:xfrm>
            <a:off x="1236406" y="2670720"/>
            <a:ext cx="9719188" cy="769441"/>
          </a:xfrm>
          <a:prstGeom prst="rect">
            <a:avLst/>
          </a:prstGeom>
          <a:noFill/>
        </p:spPr>
        <p:txBody>
          <a:bodyPr wrap="square" rtlCol="0">
            <a:spAutoFit/>
          </a:bodyPr>
          <a:lstStyle/>
          <a:p>
            <a:pPr algn="ctr"/>
            <a:r>
              <a:rPr lang="en-US" sz="4400" dirty="0"/>
              <a:t>Discussion, Questions, and Comments</a:t>
            </a:r>
          </a:p>
        </p:txBody>
      </p:sp>
    </p:spTree>
    <p:extLst>
      <p:ext uri="{BB962C8B-B14F-4D97-AF65-F5344CB8AC3E}">
        <p14:creationId xmlns:p14="http://schemas.microsoft.com/office/powerpoint/2010/main" val="695913835"/>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E9B586B-38F1-4709-B027-90DBD6F28A1E}"/>
              </a:ext>
            </a:extLst>
          </p:cNvPr>
          <p:cNvSpPr>
            <a:spLocks noGrp="1"/>
          </p:cNvSpPr>
          <p:nvPr>
            <p:ph type="sldNum" sz="quarter" idx="12"/>
          </p:nvPr>
        </p:nvSpPr>
        <p:spPr/>
        <p:txBody>
          <a:bodyPr/>
          <a:lstStyle/>
          <a:p>
            <a:fld id="{017ED8CA-143E-8B40-B3C8-0174DDF149EE}" type="slidenum">
              <a:rPr lang="en-US" smtClean="0"/>
              <a:t>31</a:t>
            </a:fld>
            <a:endParaRPr lang="en-US" dirty="0"/>
          </a:p>
        </p:txBody>
      </p:sp>
      <p:sp>
        <p:nvSpPr>
          <p:cNvPr id="4" name="Title 3">
            <a:extLst>
              <a:ext uri="{FF2B5EF4-FFF2-40B4-BE49-F238E27FC236}">
                <a16:creationId xmlns:a16="http://schemas.microsoft.com/office/drawing/2014/main" id="{2CBF3F83-DB32-4542-A2A8-0149943D0B39}"/>
              </a:ext>
            </a:extLst>
          </p:cNvPr>
          <p:cNvSpPr>
            <a:spLocks noGrp="1"/>
          </p:cNvSpPr>
          <p:nvPr>
            <p:ph type="title"/>
          </p:nvPr>
        </p:nvSpPr>
        <p:spPr>
          <a:xfrm>
            <a:off x="2074186" y="1919356"/>
            <a:ext cx="8523697" cy="1689693"/>
          </a:xfrm>
        </p:spPr>
        <p:txBody>
          <a:bodyPr/>
          <a:lstStyle/>
          <a:p>
            <a:pPr algn="ctr"/>
            <a:r>
              <a:rPr lang="en-US" dirty="0"/>
              <a:t>Type 3</a:t>
            </a:r>
            <a:br>
              <a:rPr lang="en-US" dirty="0"/>
            </a:br>
            <a:br>
              <a:rPr lang="en-US" dirty="0"/>
            </a:br>
            <a:r>
              <a:rPr lang="en-US" sz="4800" dirty="0"/>
              <a:t>Function Analysis &amp; Graphing</a:t>
            </a:r>
          </a:p>
        </p:txBody>
      </p:sp>
    </p:spTree>
    <p:extLst>
      <p:ext uri="{BB962C8B-B14F-4D97-AF65-F5344CB8AC3E}">
        <p14:creationId xmlns:p14="http://schemas.microsoft.com/office/powerpoint/2010/main" val="738067298"/>
      </p:ext>
    </p:extLst>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Content Placeholder 1" descr="A screenshot of text&#10;&#10;Description automatically generated">
            <a:extLst>
              <a:ext uri="{FF2B5EF4-FFF2-40B4-BE49-F238E27FC236}">
                <a16:creationId xmlns:a16="http://schemas.microsoft.com/office/drawing/2014/main" id="{6EC71638-1BFB-4D26-B751-36185C1C64AA}"/>
              </a:ext>
            </a:extLst>
          </p:cNvPr>
          <p:cNvPicPr>
            <a:picLocks noGrp="1" noChangeAspect="1"/>
          </p:cNvPicPr>
          <p:nvPr>
            <p:ph idx="1"/>
          </p:nvPr>
        </p:nvPicPr>
        <p:blipFill>
          <a:blip r:embed="rId4"/>
          <a:stretch>
            <a:fillRect/>
          </a:stretch>
        </p:blipFill>
        <p:spPr>
          <a:xfrm>
            <a:off x="4765789" y="729332"/>
            <a:ext cx="6959600" cy="3701018"/>
          </a:xfrm>
        </p:spPr>
      </p:pic>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a:pPr/>
              <a:t>32</a:t>
            </a:fld>
            <a:endParaRPr lang="en-US"/>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p:txBody>
          <a:bodyPr/>
          <a:lstStyle/>
          <a:p>
            <a:r>
              <a:rPr lang="en-US"/>
              <a:t>Type Question 3</a:t>
            </a:r>
            <a:br>
              <a:rPr lang="en-US"/>
            </a:br>
            <a:br>
              <a:rPr lang="en-US"/>
            </a:br>
            <a:r>
              <a:rPr lang="en-US"/>
              <a:t>Function / graph Analysis</a:t>
            </a:r>
          </a:p>
        </p:txBody>
      </p:sp>
      <p:sp>
        <p:nvSpPr>
          <p:cNvPr id="11" name="Rectangle 10">
            <a:extLst>
              <a:ext uri="{FF2B5EF4-FFF2-40B4-BE49-F238E27FC236}">
                <a16:creationId xmlns:a16="http://schemas.microsoft.com/office/drawing/2014/main" id="{830AC449-8640-4822-9313-F4F2B9C0860E}"/>
              </a:ext>
            </a:extLst>
          </p:cNvPr>
          <p:cNvSpPr/>
          <p:nvPr/>
        </p:nvSpPr>
        <p:spPr>
          <a:xfrm>
            <a:off x="5213541" y="4659033"/>
            <a:ext cx="6096000" cy="723275"/>
          </a:xfrm>
          <a:prstGeom prst="rect">
            <a:avLst/>
          </a:prstGeom>
        </p:spPr>
        <p:txBody>
          <a:bodyPr>
            <a:spAutoFit/>
          </a:bodyPr>
          <a:lstStyle/>
          <a:p>
            <a:pPr>
              <a:spcAft>
                <a:spcPts val="600"/>
              </a:spcAft>
            </a:pPr>
            <a:r>
              <a:rPr lang="en-US" dirty="0">
                <a:hlinkClick r:id="rId5"/>
              </a:rPr>
              <a:t>What students should be ready and able to do. </a:t>
            </a:r>
            <a:endParaRPr lang="en-US" dirty="0"/>
          </a:p>
          <a:p>
            <a:pPr>
              <a:spcAft>
                <a:spcPts val="600"/>
              </a:spcAft>
            </a:pPr>
            <a:endParaRPr lang="en-US" dirty="0"/>
          </a:p>
        </p:txBody>
      </p:sp>
      <p:sp>
        <p:nvSpPr>
          <p:cNvPr id="5" name="Rectangle: Rounded Corners 4">
            <a:extLst>
              <a:ext uri="{FF2B5EF4-FFF2-40B4-BE49-F238E27FC236}">
                <a16:creationId xmlns:a16="http://schemas.microsoft.com/office/drawing/2014/main" id="{7B21888A-071F-4FCC-A021-EA009723EB56}"/>
              </a:ext>
            </a:extLst>
          </p:cNvPr>
          <p:cNvSpPr/>
          <p:nvPr/>
        </p:nvSpPr>
        <p:spPr>
          <a:xfrm>
            <a:off x="6292516" y="1985209"/>
            <a:ext cx="1299410" cy="409074"/>
          </a:xfrm>
          <a:prstGeom prst="round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692AC333-D8E4-4A09-8B81-D5807AB577C5}"/>
              </a:ext>
            </a:extLst>
          </p:cNvPr>
          <p:cNvCxnSpPr/>
          <p:nvPr/>
        </p:nvCxnSpPr>
        <p:spPr>
          <a:xfrm>
            <a:off x="6533147" y="3922295"/>
            <a:ext cx="129941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7027187-7278-49D0-A28E-F4029F9890DB}"/>
              </a:ext>
            </a:extLst>
          </p:cNvPr>
          <p:cNvCxnSpPr>
            <a:cxnSpLocks/>
          </p:cNvCxnSpPr>
          <p:nvPr/>
        </p:nvCxnSpPr>
        <p:spPr>
          <a:xfrm>
            <a:off x="10425978" y="4195011"/>
            <a:ext cx="76339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2D2485E-C24D-4BE0-8BCC-0C2C4189021A}"/>
              </a:ext>
            </a:extLst>
          </p:cNvPr>
          <p:cNvCxnSpPr>
            <a:cxnSpLocks/>
          </p:cNvCxnSpPr>
          <p:nvPr/>
        </p:nvCxnSpPr>
        <p:spPr>
          <a:xfrm flipV="1">
            <a:off x="5081337" y="4430350"/>
            <a:ext cx="597568" cy="1604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6" name="Object 5">
            <a:extLst>
              <a:ext uri="{FF2B5EF4-FFF2-40B4-BE49-F238E27FC236}">
                <a16:creationId xmlns:a16="http://schemas.microsoft.com/office/drawing/2014/main" id="{18B9EF61-D4A1-4D76-99ED-377FFB6F69D2}"/>
              </a:ext>
            </a:extLst>
          </p:cNvPr>
          <p:cNvGraphicFramePr>
            <a:graphicFrameLocks noChangeAspect="1"/>
          </p:cNvGraphicFramePr>
          <p:nvPr>
            <p:extLst>
              <p:ext uri="{D42A27DB-BD31-4B8C-83A1-F6EECF244321}">
                <p14:modId xmlns:p14="http://schemas.microsoft.com/office/powerpoint/2010/main" val="1505271324"/>
              </p:ext>
            </p:extLst>
          </p:nvPr>
        </p:nvGraphicFramePr>
        <p:xfrm>
          <a:off x="1007645" y="3074988"/>
          <a:ext cx="1663700" cy="431800"/>
        </p:xfrm>
        <a:graphic>
          <a:graphicData uri="http://schemas.openxmlformats.org/presentationml/2006/ole">
            <mc:AlternateContent xmlns:mc="http://schemas.openxmlformats.org/markup-compatibility/2006">
              <mc:Choice xmlns:v="urn:schemas-microsoft-com:vml" Requires="v">
                <p:oleObj spid="_x0000_s2050" name="Equation" r:id="rId6" imgW="1663560" imgH="431640" progId="Equation.DSMT4">
                  <p:embed/>
                </p:oleObj>
              </mc:Choice>
              <mc:Fallback>
                <p:oleObj name="Equation" r:id="rId6" imgW="1663560" imgH="431640" progId="Equation.DSMT4">
                  <p:embed/>
                  <p:pic>
                    <p:nvPicPr>
                      <p:cNvPr id="6" name="Object 5">
                        <a:extLst>
                          <a:ext uri="{FF2B5EF4-FFF2-40B4-BE49-F238E27FC236}">
                            <a16:creationId xmlns:a16="http://schemas.microsoft.com/office/drawing/2014/main" id="{18B9EF61-D4A1-4D76-99ED-377FFB6F69D2}"/>
                          </a:ext>
                        </a:extLst>
                      </p:cNvPr>
                      <p:cNvPicPr/>
                      <p:nvPr/>
                    </p:nvPicPr>
                    <p:blipFill>
                      <a:blip r:embed="rId7"/>
                      <a:stretch>
                        <a:fillRect/>
                      </a:stretch>
                    </p:blipFill>
                    <p:spPr>
                      <a:xfrm>
                        <a:off x="1007645" y="3074988"/>
                        <a:ext cx="1663700" cy="431800"/>
                      </a:xfrm>
                      <a:prstGeom prst="rect">
                        <a:avLst/>
                      </a:prstGeom>
                    </p:spPr>
                  </p:pic>
                </p:oleObj>
              </mc:Fallback>
            </mc:AlternateContent>
          </a:graphicData>
        </a:graphic>
      </p:graphicFrame>
    </p:spTree>
    <p:extLst>
      <p:ext uri="{BB962C8B-B14F-4D97-AF65-F5344CB8AC3E}">
        <p14:creationId xmlns:p14="http://schemas.microsoft.com/office/powerpoint/2010/main" val="80233553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subTnLst>
                                    <p:set>
                                      <p:cBhvr override="childStyle">
                                        <p:cTn dur="1" fill="hold" display="0" masterRel="nextClick" afterEffect="1"/>
                                        <p:tgtEl>
                                          <p:spTgt spid="16"/>
                                        </p:tgtEl>
                                        <p:attrNameLst>
                                          <p:attrName>style.visibility</p:attrName>
                                        </p:attrNameLst>
                                      </p:cBhvr>
                                      <p:to>
                                        <p:strVal val="hidden"/>
                                      </p:to>
                                    </p:set>
                                  </p:sub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E2D69373-EA9D-4881-8CC9-B8F88803D216}"/>
              </a:ext>
            </a:extLst>
          </p:cNvPr>
          <p:cNvPicPr>
            <a:picLocks noGrp="1" noChangeAspect="1"/>
          </p:cNvPicPr>
          <p:nvPr>
            <p:ph idx="1"/>
          </p:nvPr>
        </p:nvPicPr>
        <p:blipFill>
          <a:blip r:embed="rId3"/>
          <a:stretch>
            <a:fillRect/>
          </a:stretch>
        </p:blipFill>
        <p:spPr>
          <a:xfrm>
            <a:off x="4773613" y="1338505"/>
            <a:ext cx="6959600" cy="3806340"/>
          </a:xfrm>
        </p:spPr>
      </p:pic>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a:pPr/>
              <a:t>33</a:t>
            </a:fld>
            <a:endParaRPr lang="en-US"/>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a:xfrm>
            <a:off x="466611" y="555809"/>
            <a:ext cx="3741179" cy="2055044"/>
          </a:xfrm>
        </p:spPr>
        <p:txBody>
          <a:bodyPr/>
          <a:lstStyle/>
          <a:p>
            <a:r>
              <a:rPr lang="en-US" dirty="0"/>
              <a:t>Type Question 3</a:t>
            </a:r>
            <a:br>
              <a:rPr lang="en-US" dirty="0"/>
            </a:br>
            <a:br>
              <a:rPr lang="en-US" dirty="0"/>
            </a:br>
            <a:r>
              <a:rPr lang="en-US" dirty="0"/>
              <a:t>Function / graph Analysis</a:t>
            </a:r>
          </a:p>
        </p:txBody>
      </p:sp>
      <p:cxnSp>
        <p:nvCxnSpPr>
          <p:cNvPr id="5" name="Straight Connector 4">
            <a:extLst>
              <a:ext uri="{FF2B5EF4-FFF2-40B4-BE49-F238E27FC236}">
                <a16:creationId xmlns:a16="http://schemas.microsoft.com/office/drawing/2014/main" id="{605B4847-D366-459F-9A41-4322BF458D0F}"/>
              </a:ext>
            </a:extLst>
          </p:cNvPr>
          <p:cNvCxnSpPr>
            <a:cxnSpLocks/>
          </p:cNvCxnSpPr>
          <p:nvPr/>
        </p:nvCxnSpPr>
        <p:spPr>
          <a:xfrm>
            <a:off x="5149515" y="3826043"/>
            <a:ext cx="111893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92C4665-0D2D-432A-810D-4A95067E6CF8}"/>
              </a:ext>
            </a:extLst>
          </p:cNvPr>
          <p:cNvCxnSpPr>
            <a:cxnSpLocks/>
          </p:cNvCxnSpPr>
          <p:nvPr/>
        </p:nvCxnSpPr>
        <p:spPr>
          <a:xfrm>
            <a:off x="6665494" y="4235116"/>
            <a:ext cx="1179095"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D6D2932-2F67-4223-BC0D-93460F806A02}"/>
              </a:ext>
            </a:extLst>
          </p:cNvPr>
          <p:cNvCxnSpPr/>
          <p:nvPr/>
        </p:nvCxnSpPr>
        <p:spPr>
          <a:xfrm>
            <a:off x="5153526" y="4664242"/>
            <a:ext cx="129941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321808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40D25225-C879-4583-9892-5E78CEA243CB}"/>
              </a:ext>
            </a:extLst>
          </p:cNvPr>
          <p:cNvSpPr>
            <a:spLocks noGrp="1"/>
          </p:cNvSpPr>
          <p:nvPr>
            <p:ph idx="1"/>
          </p:nvPr>
        </p:nvSpPr>
        <p:spPr/>
        <p:txBody>
          <a:bodyPr/>
          <a:lstStyle/>
          <a:p>
            <a:r>
              <a:rPr lang="en-US" dirty="0"/>
              <a:t>2015 AB 6</a:t>
            </a:r>
          </a:p>
          <a:p>
            <a:endParaRPr lang="en-US" dirty="0"/>
          </a:p>
        </p:txBody>
      </p:sp>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a:pPr/>
              <a:t>34</a:t>
            </a:fld>
            <a:endParaRPr lang="en-US"/>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p:txBody>
          <a:bodyPr/>
          <a:lstStyle/>
          <a:p>
            <a:r>
              <a:rPr lang="en-US"/>
              <a:t>Type Question 3</a:t>
            </a:r>
            <a:br>
              <a:rPr lang="en-US"/>
            </a:br>
            <a:br>
              <a:rPr lang="en-US"/>
            </a:br>
            <a:r>
              <a:rPr lang="en-US"/>
              <a:t>Function / graph Analysis</a:t>
            </a:r>
          </a:p>
        </p:txBody>
      </p:sp>
      <p:pic>
        <p:nvPicPr>
          <p:cNvPr id="7" name="Picture 6">
            <a:extLst>
              <a:ext uri="{FF2B5EF4-FFF2-40B4-BE49-F238E27FC236}">
                <a16:creationId xmlns:a16="http://schemas.microsoft.com/office/drawing/2014/main" id="{474FD671-7F5B-4963-BEB6-6E2308921916}"/>
              </a:ext>
            </a:extLst>
          </p:cNvPr>
          <p:cNvPicPr>
            <a:picLocks noChangeAspect="1"/>
          </p:cNvPicPr>
          <p:nvPr/>
        </p:nvPicPr>
        <p:blipFill>
          <a:blip r:embed="rId4"/>
          <a:stretch>
            <a:fillRect/>
          </a:stretch>
        </p:blipFill>
        <p:spPr>
          <a:xfrm>
            <a:off x="4881032" y="1184108"/>
            <a:ext cx="6667500" cy="1866900"/>
          </a:xfrm>
          <a:prstGeom prst="rect">
            <a:avLst/>
          </a:prstGeom>
        </p:spPr>
      </p:pic>
      <p:graphicFrame>
        <p:nvGraphicFramePr>
          <p:cNvPr id="2" name="Object 1">
            <a:extLst>
              <a:ext uri="{FF2B5EF4-FFF2-40B4-BE49-F238E27FC236}">
                <a16:creationId xmlns:a16="http://schemas.microsoft.com/office/drawing/2014/main" id="{D280A187-A8D8-4CF8-97C7-A7EC5E4889FF}"/>
              </a:ext>
            </a:extLst>
          </p:cNvPr>
          <p:cNvGraphicFramePr>
            <a:graphicFrameLocks noChangeAspect="1"/>
          </p:cNvGraphicFramePr>
          <p:nvPr>
            <p:extLst>
              <p:ext uri="{D42A27DB-BD31-4B8C-83A1-F6EECF244321}">
                <p14:modId xmlns:p14="http://schemas.microsoft.com/office/powerpoint/2010/main" val="2083273800"/>
              </p:ext>
            </p:extLst>
          </p:nvPr>
        </p:nvGraphicFramePr>
        <p:xfrm>
          <a:off x="5400675" y="3362325"/>
          <a:ext cx="2984500" cy="1701800"/>
        </p:xfrm>
        <a:graphic>
          <a:graphicData uri="http://schemas.openxmlformats.org/presentationml/2006/ole">
            <mc:AlternateContent xmlns:mc="http://schemas.openxmlformats.org/markup-compatibility/2006">
              <mc:Choice xmlns:v="urn:schemas-microsoft-com:vml" Requires="v">
                <p:oleObj spid="_x0000_s3074" name="Equation" r:id="rId5" imgW="2984400" imgH="1701720" progId="Equation.DSMT4">
                  <p:embed/>
                </p:oleObj>
              </mc:Choice>
              <mc:Fallback>
                <p:oleObj name="Equation" r:id="rId5" imgW="2984400" imgH="1701720" progId="Equation.DSMT4">
                  <p:embed/>
                  <p:pic>
                    <p:nvPicPr>
                      <p:cNvPr id="2" name="Object 1">
                        <a:extLst>
                          <a:ext uri="{FF2B5EF4-FFF2-40B4-BE49-F238E27FC236}">
                            <a16:creationId xmlns:a16="http://schemas.microsoft.com/office/drawing/2014/main" id="{D280A187-A8D8-4CF8-97C7-A7EC5E4889FF}"/>
                          </a:ext>
                        </a:extLst>
                      </p:cNvPr>
                      <p:cNvPicPr/>
                      <p:nvPr/>
                    </p:nvPicPr>
                    <p:blipFill>
                      <a:blip r:embed="rId6"/>
                      <a:stretch>
                        <a:fillRect/>
                      </a:stretch>
                    </p:blipFill>
                    <p:spPr>
                      <a:xfrm>
                        <a:off x="5400675" y="3362325"/>
                        <a:ext cx="2984500" cy="1701800"/>
                      </a:xfrm>
                      <a:prstGeom prst="rect">
                        <a:avLst/>
                      </a:prstGeom>
                    </p:spPr>
                  </p:pic>
                </p:oleObj>
              </mc:Fallback>
            </mc:AlternateContent>
          </a:graphicData>
        </a:graphic>
      </p:graphicFrame>
      <p:cxnSp>
        <p:nvCxnSpPr>
          <p:cNvPr id="8" name="Straight Connector 7">
            <a:extLst>
              <a:ext uri="{FF2B5EF4-FFF2-40B4-BE49-F238E27FC236}">
                <a16:creationId xmlns:a16="http://schemas.microsoft.com/office/drawing/2014/main" id="{1835B245-EADE-42E9-A6DE-4AEEF13A86C4}"/>
              </a:ext>
            </a:extLst>
          </p:cNvPr>
          <p:cNvCxnSpPr>
            <a:cxnSpLocks/>
          </p:cNvCxnSpPr>
          <p:nvPr/>
        </p:nvCxnSpPr>
        <p:spPr>
          <a:xfrm>
            <a:off x="9098596" y="2442410"/>
            <a:ext cx="111893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1992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40D25225-C879-4583-9892-5E78CEA243CB}"/>
              </a:ext>
            </a:extLst>
          </p:cNvPr>
          <p:cNvSpPr>
            <a:spLocks noGrp="1"/>
          </p:cNvSpPr>
          <p:nvPr>
            <p:ph idx="1"/>
          </p:nvPr>
        </p:nvSpPr>
        <p:spPr/>
        <p:txBody>
          <a:bodyPr/>
          <a:lstStyle/>
          <a:p>
            <a:r>
              <a:rPr lang="en-US" dirty="0"/>
              <a:t>2017 AB 6</a:t>
            </a:r>
          </a:p>
          <a:p>
            <a:endParaRPr lang="en-US" dirty="0"/>
          </a:p>
        </p:txBody>
      </p:sp>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a:pPr/>
              <a:t>35</a:t>
            </a:fld>
            <a:endParaRPr lang="en-US"/>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p:txBody>
          <a:bodyPr/>
          <a:lstStyle/>
          <a:p>
            <a:r>
              <a:rPr lang="en-US"/>
              <a:t>Type Question 3</a:t>
            </a:r>
            <a:br>
              <a:rPr lang="en-US"/>
            </a:br>
            <a:br>
              <a:rPr lang="en-US"/>
            </a:br>
            <a:r>
              <a:rPr lang="en-US"/>
              <a:t>Function / graph Analysis</a:t>
            </a:r>
          </a:p>
        </p:txBody>
      </p:sp>
      <p:pic>
        <p:nvPicPr>
          <p:cNvPr id="2" name="Picture 1">
            <a:extLst>
              <a:ext uri="{FF2B5EF4-FFF2-40B4-BE49-F238E27FC236}">
                <a16:creationId xmlns:a16="http://schemas.microsoft.com/office/drawing/2014/main" id="{AF5ED532-8913-4D71-8A5E-95D560118EA8}"/>
              </a:ext>
            </a:extLst>
          </p:cNvPr>
          <p:cNvPicPr>
            <a:picLocks noChangeAspect="1"/>
          </p:cNvPicPr>
          <p:nvPr/>
        </p:nvPicPr>
        <p:blipFill>
          <a:blip r:embed="rId3"/>
          <a:stretch>
            <a:fillRect/>
          </a:stretch>
        </p:blipFill>
        <p:spPr>
          <a:xfrm>
            <a:off x="4966785" y="1215440"/>
            <a:ext cx="6276975" cy="4619625"/>
          </a:xfrm>
          <a:prstGeom prst="rect">
            <a:avLst/>
          </a:prstGeom>
        </p:spPr>
      </p:pic>
      <p:cxnSp>
        <p:nvCxnSpPr>
          <p:cNvPr id="7" name="Straight Connector 6">
            <a:extLst>
              <a:ext uri="{FF2B5EF4-FFF2-40B4-BE49-F238E27FC236}">
                <a16:creationId xmlns:a16="http://schemas.microsoft.com/office/drawing/2014/main" id="{B4B779B0-EC5E-4F2A-8F08-FAFDD6BC1D4D}"/>
              </a:ext>
            </a:extLst>
          </p:cNvPr>
          <p:cNvCxnSpPr>
            <a:cxnSpLocks/>
          </p:cNvCxnSpPr>
          <p:nvPr/>
        </p:nvCxnSpPr>
        <p:spPr>
          <a:xfrm>
            <a:off x="9420725" y="5678906"/>
            <a:ext cx="111893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538747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40D25225-C879-4583-9892-5E78CEA243CB}"/>
              </a:ext>
            </a:extLst>
          </p:cNvPr>
          <p:cNvSpPr>
            <a:spLocks noGrp="1"/>
          </p:cNvSpPr>
          <p:nvPr>
            <p:ph idx="1"/>
          </p:nvPr>
        </p:nvSpPr>
        <p:spPr/>
        <p:txBody>
          <a:bodyPr/>
          <a:lstStyle/>
          <a:p>
            <a:r>
              <a:rPr lang="en-US" dirty="0"/>
              <a:t>2012 Multiple-choice</a:t>
            </a:r>
          </a:p>
          <a:p>
            <a:endParaRPr lang="en-US" dirty="0"/>
          </a:p>
          <a:p>
            <a:endParaRPr lang="en-US" dirty="0"/>
          </a:p>
        </p:txBody>
      </p:sp>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a:pPr/>
              <a:t>36</a:t>
            </a:fld>
            <a:endParaRPr lang="en-US"/>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p:txBody>
          <a:bodyPr/>
          <a:lstStyle/>
          <a:p>
            <a:r>
              <a:rPr lang="en-US"/>
              <a:t>Type Question 3</a:t>
            </a:r>
            <a:br>
              <a:rPr lang="en-US"/>
            </a:br>
            <a:br>
              <a:rPr lang="en-US"/>
            </a:br>
            <a:r>
              <a:rPr lang="en-US"/>
              <a:t>Function / graph Analysis</a:t>
            </a:r>
          </a:p>
        </p:txBody>
      </p:sp>
      <p:pic>
        <p:nvPicPr>
          <p:cNvPr id="2" name="Picture 1">
            <a:extLst>
              <a:ext uri="{FF2B5EF4-FFF2-40B4-BE49-F238E27FC236}">
                <a16:creationId xmlns:a16="http://schemas.microsoft.com/office/drawing/2014/main" id="{C48AB1DC-F474-4D4A-B8EA-9EB5648B9E7C}"/>
              </a:ext>
            </a:extLst>
          </p:cNvPr>
          <p:cNvPicPr>
            <a:picLocks noChangeAspect="1"/>
          </p:cNvPicPr>
          <p:nvPr/>
        </p:nvPicPr>
        <p:blipFill>
          <a:blip r:embed="rId3"/>
          <a:stretch>
            <a:fillRect/>
          </a:stretch>
        </p:blipFill>
        <p:spPr>
          <a:xfrm>
            <a:off x="4979820" y="1123657"/>
            <a:ext cx="5419725" cy="1943100"/>
          </a:xfrm>
          <a:prstGeom prst="rect">
            <a:avLst/>
          </a:prstGeom>
        </p:spPr>
      </p:pic>
      <p:pic>
        <p:nvPicPr>
          <p:cNvPr id="8" name="Picture 7">
            <a:extLst>
              <a:ext uri="{FF2B5EF4-FFF2-40B4-BE49-F238E27FC236}">
                <a16:creationId xmlns:a16="http://schemas.microsoft.com/office/drawing/2014/main" id="{D56478D2-C004-460F-9185-472483AAB77A}"/>
              </a:ext>
            </a:extLst>
          </p:cNvPr>
          <p:cNvPicPr>
            <a:picLocks noChangeAspect="1"/>
          </p:cNvPicPr>
          <p:nvPr/>
        </p:nvPicPr>
        <p:blipFill>
          <a:blip r:embed="rId4"/>
          <a:stretch>
            <a:fillRect/>
          </a:stretch>
        </p:blipFill>
        <p:spPr>
          <a:xfrm>
            <a:off x="5153105" y="1114718"/>
            <a:ext cx="6200775" cy="4619625"/>
          </a:xfrm>
          <a:prstGeom prst="rect">
            <a:avLst/>
          </a:prstGeom>
        </p:spPr>
      </p:pic>
    </p:spTree>
    <p:extLst>
      <p:ext uri="{BB962C8B-B14F-4D97-AF65-F5344CB8AC3E}">
        <p14:creationId xmlns:p14="http://schemas.microsoft.com/office/powerpoint/2010/main" val="315686420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40D25225-C879-4583-9892-5E78CEA243CB}"/>
              </a:ext>
            </a:extLst>
          </p:cNvPr>
          <p:cNvSpPr>
            <a:spLocks noGrp="1"/>
          </p:cNvSpPr>
          <p:nvPr>
            <p:ph idx="1"/>
          </p:nvPr>
        </p:nvSpPr>
        <p:spPr>
          <a:xfrm>
            <a:off x="4773478" y="555809"/>
            <a:ext cx="6960030" cy="547688"/>
          </a:xfrm>
        </p:spPr>
        <p:txBody>
          <a:bodyPr/>
          <a:lstStyle/>
          <a:p>
            <a:pPr marL="0" indent="0">
              <a:buNone/>
            </a:pPr>
            <a:r>
              <a:rPr lang="en-US" dirty="0"/>
              <a:t>2012 AB Multiple-choice</a:t>
            </a:r>
          </a:p>
          <a:p>
            <a:endParaRPr lang="en-US" dirty="0"/>
          </a:p>
          <a:p>
            <a:endParaRPr lang="en-US" dirty="0"/>
          </a:p>
        </p:txBody>
      </p:sp>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a:pPr/>
              <a:t>37</a:t>
            </a:fld>
            <a:endParaRPr lang="en-US"/>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p:txBody>
          <a:bodyPr/>
          <a:lstStyle/>
          <a:p>
            <a:r>
              <a:rPr lang="en-US"/>
              <a:t>Type Question 3</a:t>
            </a:r>
            <a:br>
              <a:rPr lang="en-US"/>
            </a:br>
            <a:br>
              <a:rPr lang="en-US"/>
            </a:br>
            <a:r>
              <a:rPr lang="en-US"/>
              <a:t>Function / graph Analysis</a:t>
            </a:r>
          </a:p>
        </p:txBody>
      </p:sp>
      <p:pic>
        <p:nvPicPr>
          <p:cNvPr id="2" name="Picture 1">
            <a:extLst>
              <a:ext uri="{FF2B5EF4-FFF2-40B4-BE49-F238E27FC236}">
                <a16:creationId xmlns:a16="http://schemas.microsoft.com/office/drawing/2014/main" id="{21DCA26A-0B22-4503-AD4D-3A5393C1FE57}"/>
              </a:ext>
            </a:extLst>
          </p:cNvPr>
          <p:cNvPicPr>
            <a:picLocks noChangeAspect="1"/>
          </p:cNvPicPr>
          <p:nvPr/>
        </p:nvPicPr>
        <p:blipFill>
          <a:blip r:embed="rId3"/>
          <a:stretch>
            <a:fillRect/>
          </a:stretch>
        </p:blipFill>
        <p:spPr>
          <a:xfrm>
            <a:off x="5100718" y="1231132"/>
            <a:ext cx="6305550" cy="2019300"/>
          </a:xfrm>
          <a:prstGeom prst="rect">
            <a:avLst/>
          </a:prstGeom>
        </p:spPr>
      </p:pic>
      <p:pic>
        <p:nvPicPr>
          <p:cNvPr id="9" name="Picture 8">
            <a:extLst>
              <a:ext uri="{FF2B5EF4-FFF2-40B4-BE49-F238E27FC236}">
                <a16:creationId xmlns:a16="http://schemas.microsoft.com/office/drawing/2014/main" id="{8B41732F-EFEC-4B96-899B-4182C10518A4}"/>
              </a:ext>
            </a:extLst>
          </p:cNvPr>
          <p:cNvPicPr>
            <a:picLocks noChangeAspect="1"/>
          </p:cNvPicPr>
          <p:nvPr/>
        </p:nvPicPr>
        <p:blipFill rotWithShape="1">
          <a:blip r:embed="rId4"/>
          <a:srcRect t="12339"/>
          <a:stretch/>
        </p:blipFill>
        <p:spPr>
          <a:xfrm>
            <a:off x="5024518" y="3513221"/>
            <a:ext cx="6457950" cy="960221"/>
          </a:xfrm>
          <a:prstGeom prst="rect">
            <a:avLst/>
          </a:prstGeom>
        </p:spPr>
      </p:pic>
      <p:pic>
        <p:nvPicPr>
          <p:cNvPr id="10" name="Picture 9">
            <a:extLst>
              <a:ext uri="{FF2B5EF4-FFF2-40B4-BE49-F238E27FC236}">
                <a16:creationId xmlns:a16="http://schemas.microsoft.com/office/drawing/2014/main" id="{77ADC14E-EABE-4DB8-BBBC-F50E6B42D1FF}"/>
              </a:ext>
            </a:extLst>
          </p:cNvPr>
          <p:cNvPicPr>
            <a:picLocks noChangeAspect="1"/>
          </p:cNvPicPr>
          <p:nvPr/>
        </p:nvPicPr>
        <p:blipFill>
          <a:blip r:embed="rId5"/>
          <a:stretch>
            <a:fillRect/>
          </a:stretch>
        </p:blipFill>
        <p:spPr>
          <a:xfrm>
            <a:off x="5024518" y="4741043"/>
            <a:ext cx="6629400" cy="1771650"/>
          </a:xfrm>
          <a:prstGeom prst="rect">
            <a:avLst/>
          </a:prstGeom>
        </p:spPr>
      </p:pic>
    </p:spTree>
    <p:extLst>
      <p:ext uri="{BB962C8B-B14F-4D97-AF65-F5344CB8AC3E}">
        <p14:creationId xmlns:p14="http://schemas.microsoft.com/office/powerpoint/2010/main" val="83204515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40D25225-C879-4583-9892-5E78CEA243CB}"/>
              </a:ext>
            </a:extLst>
          </p:cNvPr>
          <p:cNvSpPr>
            <a:spLocks noGrp="1"/>
          </p:cNvSpPr>
          <p:nvPr>
            <p:ph idx="1"/>
          </p:nvPr>
        </p:nvSpPr>
        <p:spPr/>
        <p:txBody>
          <a:bodyPr/>
          <a:lstStyle/>
          <a:p>
            <a:r>
              <a:rPr lang="en-US" dirty="0"/>
              <a:t>2012 Multiple-choice</a:t>
            </a:r>
          </a:p>
          <a:p>
            <a:endParaRPr lang="en-US" dirty="0"/>
          </a:p>
          <a:p>
            <a:r>
              <a:rPr lang="en-US" dirty="0"/>
              <a:t>The triple True-False question</a:t>
            </a:r>
          </a:p>
          <a:p>
            <a:endParaRPr lang="en-US" dirty="0"/>
          </a:p>
          <a:p>
            <a:endParaRPr lang="en-US" dirty="0"/>
          </a:p>
        </p:txBody>
      </p:sp>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a:pPr/>
              <a:t>38</a:t>
            </a:fld>
            <a:endParaRPr lang="en-US"/>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p:txBody>
          <a:bodyPr/>
          <a:lstStyle/>
          <a:p>
            <a:r>
              <a:rPr lang="en-US"/>
              <a:t>Type Question 3</a:t>
            </a:r>
            <a:br>
              <a:rPr lang="en-US"/>
            </a:br>
            <a:br>
              <a:rPr lang="en-US"/>
            </a:br>
            <a:r>
              <a:rPr lang="en-US"/>
              <a:t>Function / graph Analysis</a:t>
            </a:r>
          </a:p>
        </p:txBody>
      </p:sp>
      <p:pic>
        <p:nvPicPr>
          <p:cNvPr id="7" name="Picture 6">
            <a:extLst>
              <a:ext uri="{FF2B5EF4-FFF2-40B4-BE49-F238E27FC236}">
                <a16:creationId xmlns:a16="http://schemas.microsoft.com/office/drawing/2014/main" id="{A0A65947-ADB6-406B-874E-0E510E88B47E}"/>
              </a:ext>
            </a:extLst>
          </p:cNvPr>
          <p:cNvPicPr>
            <a:picLocks noChangeAspect="1"/>
          </p:cNvPicPr>
          <p:nvPr/>
        </p:nvPicPr>
        <p:blipFill>
          <a:blip r:embed="rId3"/>
          <a:stretch>
            <a:fillRect/>
          </a:stretch>
        </p:blipFill>
        <p:spPr>
          <a:xfrm>
            <a:off x="4972130" y="1814011"/>
            <a:ext cx="6562725" cy="3590925"/>
          </a:xfrm>
          <a:prstGeom prst="rect">
            <a:avLst/>
          </a:prstGeom>
        </p:spPr>
      </p:pic>
    </p:spTree>
    <p:extLst>
      <p:ext uri="{BB962C8B-B14F-4D97-AF65-F5344CB8AC3E}">
        <p14:creationId xmlns:p14="http://schemas.microsoft.com/office/powerpoint/2010/main" val="403101487"/>
      </p:ext>
    </p:extLst>
  </p:cSld>
  <p:clrMapOvr>
    <a:masterClrMapping/>
  </p:clrMapOvr>
  <p:transition spd="slow">
    <p:push dir="u"/>
  </p:transition>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40D25225-C879-4583-9892-5E78CEA243CB}"/>
              </a:ext>
            </a:extLst>
          </p:cNvPr>
          <p:cNvSpPr>
            <a:spLocks noGrp="1"/>
          </p:cNvSpPr>
          <p:nvPr>
            <p:ph idx="1"/>
          </p:nvPr>
        </p:nvSpPr>
        <p:spPr/>
        <p:txBody>
          <a:bodyPr/>
          <a:lstStyle/>
          <a:p>
            <a:r>
              <a:rPr lang="en-US" dirty="0"/>
              <a:t>2012 Multiple-choice</a:t>
            </a:r>
          </a:p>
          <a:p>
            <a:r>
              <a:rPr lang="en-US" dirty="0"/>
              <a:t>Calculator Active Questions</a:t>
            </a:r>
          </a:p>
          <a:p>
            <a:endParaRPr lang="en-US" dirty="0"/>
          </a:p>
          <a:p>
            <a:endParaRPr lang="en-US" dirty="0"/>
          </a:p>
        </p:txBody>
      </p:sp>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a:pPr/>
              <a:t>39</a:t>
            </a:fld>
            <a:endParaRPr lang="en-US"/>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p:txBody>
          <a:bodyPr/>
          <a:lstStyle/>
          <a:p>
            <a:r>
              <a:rPr lang="en-US"/>
              <a:t>Type Question 3</a:t>
            </a:r>
            <a:br>
              <a:rPr lang="en-US"/>
            </a:br>
            <a:br>
              <a:rPr lang="en-US"/>
            </a:br>
            <a:r>
              <a:rPr lang="en-US"/>
              <a:t>Function / graph Analysis</a:t>
            </a:r>
          </a:p>
        </p:txBody>
      </p:sp>
      <p:pic>
        <p:nvPicPr>
          <p:cNvPr id="2" name="Picture 1">
            <a:extLst>
              <a:ext uri="{FF2B5EF4-FFF2-40B4-BE49-F238E27FC236}">
                <a16:creationId xmlns:a16="http://schemas.microsoft.com/office/drawing/2014/main" id="{579F2ADF-5AD5-4230-AF7A-25E0C0C9F195}"/>
              </a:ext>
            </a:extLst>
          </p:cNvPr>
          <p:cNvPicPr>
            <a:picLocks noChangeAspect="1"/>
          </p:cNvPicPr>
          <p:nvPr/>
        </p:nvPicPr>
        <p:blipFill>
          <a:blip r:embed="rId3"/>
          <a:stretch>
            <a:fillRect/>
          </a:stretch>
        </p:blipFill>
        <p:spPr>
          <a:xfrm>
            <a:off x="4972049" y="1575885"/>
            <a:ext cx="6381750" cy="866775"/>
          </a:xfrm>
          <a:prstGeom prst="rect">
            <a:avLst/>
          </a:prstGeom>
        </p:spPr>
      </p:pic>
      <p:pic>
        <p:nvPicPr>
          <p:cNvPr id="13" name="Picture 12">
            <a:extLst>
              <a:ext uri="{FF2B5EF4-FFF2-40B4-BE49-F238E27FC236}">
                <a16:creationId xmlns:a16="http://schemas.microsoft.com/office/drawing/2014/main" id="{757B1AE3-1085-499A-8A83-F48E84053ACE}"/>
              </a:ext>
            </a:extLst>
          </p:cNvPr>
          <p:cNvPicPr>
            <a:picLocks noChangeAspect="1"/>
          </p:cNvPicPr>
          <p:nvPr/>
        </p:nvPicPr>
        <p:blipFill>
          <a:blip r:embed="rId4"/>
          <a:stretch>
            <a:fillRect/>
          </a:stretch>
        </p:blipFill>
        <p:spPr>
          <a:xfrm>
            <a:off x="4808205" y="2442660"/>
            <a:ext cx="6543675" cy="2247900"/>
          </a:xfrm>
          <a:prstGeom prst="rect">
            <a:avLst/>
          </a:prstGeom>
        </p:spPr>
      </p:pic>
      <p:pic>
        <p:nvPicPr>
          <p:cNvPr id="16" name="Picture 15" descr="A blue and white tile&#10;&#10;Description automatically generated">
            <a:extLst>
              <a:ext uri="{FF2B5EF4-FFF2-40B4-BE49-F238E27FC236}">
                <a16:creationId xmlns:a16="http://schemas.microsoft.com/office/drawing/2014/main" id="{65C234F3-B863-45BE-B03F-B713F7CE7E93}"/>
              </a:ext>
            </a:extLst>
          </p:cNvPr>
          <p:cNvPicPr>
            <a:picLocks noChangeAspect="1"/>
          </p:cNvPicPr>
          <p:nvPr/>
        </p:nvPicPr>
        <p:blipFill>
          <a:blip r:embed="rId5"/>
          <a:stretch>
            <a:fillRect/>
          </a:stretch>
        </p:blipFill>
        <p:spPr>
          <a:xfrm>
            <a:off x="6527467" y="2674706"/>
            <a:ext cx="3105150" cy="2181225"/>
          </a:xfrm>
          <a:prstGeom prst="rect">
            <a:avLst/>
          </a:prstGeom>
        </p:spPr>
      </p:pic>
      <p:pic>
        <p:nvPicPr>
          <p:cNvPr id="18" name="Picture 17">
            <a:extLst>
              <a:ext uri="{FF2B5EF4-FFF2-40B4-BE49-F238E27FC236}">
                <a16:creationId xmlns:a16="http://schemas.microsoft.com/office/drawing/2014/main" id="{22A1562A-87C0-4E85-AD77-ED1291C0A152}"/>
              </a:ext>
            </a:extLst>
          </p:cNvPr>
          <p:cNvPicPr>
            <a:picLocks noChangeAspect="1"/>
          </p:cNvPicPr>
          <p:nvPr/>
        </p:nvPicPr>
        <p:blipFill>
          <a:blip r:embed="rId6"/>
          <a:stretch>
            <a:fillRect/>
          </a:stretch>
        </p:blipFill>
        <p:spPr>
          <a:xfrm>
            <a:off x="8373933" y="3462736"/>
            <a:ext cx="3105150" cy="2133600"/>
          </a:xfrm>
          <a:prstGeom prst="rect">
            <a:avLst/>
          </a:prstGeom>
        </p:spPr>
      </p:pic>
    </p:spTree>
    <p:extLst>
      <p:ext uri="{BB962C8B-B14F-4D97-AF65-F5344CB8AC3E}">
        <p14:creationId xmlns:p14="http://schemas.microsoft.com/office/powerpoint/2010/main" val="28313811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subTnLst>
                                    <p:set>
                                      <p:cBhvr override="childStyle">
                                        <p:cTn dur="1" fill="hold" display="0" masterRel="nextClick" afterEffect="1"/>
                                        <p:tgtEl>
                                          <p:spTgt spid="16"/>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DEF465C-6D86-4459-A487-8CE4F8E1F368}"/>
              </a:ext>
            </a:extLst>
          </p:cNvPr>
          <p:cNvSpPr txBox="1"/>
          <p:nvPr/>
        </p:nvSpPr>
        <p:spPr>
          <a:xfrm>
            <a:off x="1236406" y="2670720"/>
            <a:ext cx="9719188" cy="769441"/>
          </a:xfrm>
          <a:prstGeom prst="rect">
            <a:avLst/>
          </a:prstGeom>
          <a:noFill/>
        </p:spPr>
        <p:txBody>
          <a:bodyPr wrap="square" rtlCol="0">
            <a:spAutoFit/>
          </a:bodyPr>
          <a:lstStyle/>
          <a:p>
            <a:pPr algn="ctr"/>
            <a:r>
              <a:rPr lang="en-US" sz="4400" dirty="0"/>
              <a:t>Discussion, Questions, and Comments</a:t>
            </a:r>
          </a:p>
        </p:txBody>
      </p:sp>
    </p:spTree>
    <p:extLst>
      <p:ext uri="{BB962C8B-B14F-4D97-AF65-F5344CB8AC3E}">
        <p14:creationId xmlns:p14="http://schemas.microsoft.com/office/powerpoint/2010/main" val="3555231358"/>
      </p:ext>
    </p:extLst>
  </p:cSld>
  <p:clrMapOvr>
    <a:masterClrMapping/>
  </p:clrMapOvr>
  <p:transition spd="slow">
    <p:push dir="u"/>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E9B586B-38F1-4709-B027-90DBD6F28A1E}"/>
              </a:ext>
            </a:extLst>
          </p:cNvPr>
          <p:cNvSpPr>
            <a:spLocks noGrp="1"/>
          </p:cNvSpPr>
          <p:nvPr>
            <p:ph type="sldNum" sz="quarter" idx="12"/>
          </p:nvPr>
        </p:nvSpPr>
        <p:spPr/>
        <p:txBody>
          <a:bodyPr/>
          <a:lstStyle/>
          <a:p>
            <a:fld id="{017ED8CA-143E-8B40-B3C8-0174DDF149EE}" type="slidenum">
              <a:rPr lang="en-US" smtClean="0"/>
              <a:t>41</a:t>
            </a:fld>
            <a:endParaRPr lang="en-US" dirty="0"/>
          </a:p>
        </p:txBody>
      </p:sp>
      <p:sp>
        <p:nvSpPr>
          <p:cNvPr id="4" name="Title 3">
            <a:extLst>
              <a:ext uri="{FF2B5EF4-FFF2-40B4-BE49-F238E27FC236}">
                <a16:creationId xmlns:a16="http://schemas.microsoft.com/office/drawing/2014/main" id="{2CBF3F83-DB32-4542-A2A8-0149943D0B39}"/>
              </a:ext>
            </a:extLst>
          </p:cNvPr>
          <p:cNvSpPr>
            <a:spLocks noGrp="1"/>
          </p:cNvSpPr>
          <p:nvPr>
            <p:ph type="title"/>
          </p:nvPr>
        </p:nvSpPr>
        <p:spPr>
          <a:xfrm>
            <a:off x="3866325" y="2015899"/>
            <a:ext cx="4459350" cy="1689693"/>
          </a:xfrm>
        </p:spPr>
        <p:txBody>
          <a:bodyPr/>
          <a:lstStyle/>
          <a:p>
            <a:pPr algn="ctr"/>
            <a:r>
              <a:rPr lang="en-US" dirty="0"/>
              <a:t>Type 4</a:t>
            </a:r>
            <a:br>
              <a:rPr lang="en-US" dirty="0"/>
            </a:br>
            <a:br>
              <a:rPr lang="en-US" dirty="0"/>
            </a:br>
            <a:r>
              <a:rPr lang="en-US" sz="4800" dirty="0"/>
              <a:t>Area &amp; Volume</a:t>
            </a:r>
          </a:p>
        </p:txBody>
      </p:sp>
    </p:spTree>
    <p:extLst>
      <p:ext uri="{BB962C8B-B14F-4D97-AF65-F5344CB8AC3E}">
        <p14:creationId xmlns:p14="http://schemas.microsoft.com/office/powerpoint/2010/main" val="1254462437"/>
      </p:ext>
    </p:extLst>
  </p:cSld>
  <p:clrMapOvr>
    <a:masterClrMapping/>
  </p:clrMapOvr>
  <p:transition spd="slow">
    <p:push dir="u"/>
  </p:transition>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a:pPr/>
              <a:t>42</a:t>
            </a:fld>
            <a:endParaRPr lang="en-US"/>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a:xfrm>
            <a:off x="466611" y="555809"/>
            <a:ext cx="3741179" cy="1911292"/>
          </a:xfrm>
        </p:spPr>
        <p:txBody>
          <a:bodyPr/>
          <a:lstStyle/>
          <a:p>
            <a:r>
              <a:rPr lang="en-US" dirty="0"/>
              <a:t>Type Question 4</a:t>
            </a:r>
            <a:br>
              <a:rPr lang="en-US" dirty="0"/>
            </a:br>
            <a:br>
              <a:rPr lang="en-US" dirty="0"/>
            </a:br>
            <a:r>
              <a:rPr lang="en-US" dirty="0"/>
              <a:t>Area / Volume Questions</a:t>
            </a:r>
          </a:p>
        </p:txBody>
      </p:sp>
      <p:sp>
        <p:nvSpPr>
          <p:cNvPr id="5" name="TextBox 4">
            <a:extLst>
              <a:ext uri="{FF2B5EF4-FFF2-40B4-BE49-F238E27FC236}">
                <a16:creationId xmlns:a16="http://schemas.microsoft.com/office/drawing/2014/main" id="{A81C4E24-AD50-442E-8864-DEDDB486F896}"/>
              </a:ext>
            </a:extLst>
          </p:cNvPr>
          <p:cNvSpPr txBox="1"/>
          <p:nvPr/>
        </p:nvSpPr>
        <p:spPr>
          <a:xfrm>
            <a:off x="5039097" y="748145"/>
            <a:ext cx="4864924" cy="5632311"/>
          </a:xfrm>
          <a:prstGeom prst="rect">
            <a:avLst/>
          </a:prstGeom>
          <a:noFill/>
        </p:spPr>
        <p:txBody>
          <a:bodyPr wrap="square" rtlCol="0">
            <a:spAutoFit/>
          </a:bodyPr>
          <a:lstStyle/>
          <a:p>
            <a:r>
              <a:rPr lang="en-US" dirty="0"/>
              <a:t>2013 AB 5</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2015 AB 2</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hlinkClick r:id="rId3"/>
              </a:rPr>
              <a:t>What students should be ready and able to do. </a:t>
            </a:r>
            <a:endParaRPr lang="en-US" dirty="0"/>
          </a:p>
        </p:txBody>
      </p:sp>
      <p:pic>
        <p:nvPicPr>
          <p:cNvPr id="15" name="Picture 14">
            <a:extLst>
              <a:ext uri="{FF2B5EF4-FFF2-40B4-BE49-F238E27FC236}">
                <a16:creationId xmlns:a16="http://schemas.microsoft.com/office/drawing/2014/main" id="{89828915-2F1D-4866-9997-38CBCCC3AA43}"/>
              </a:ext>
            </a:extLst>
          </p:cNvPr>
          <p:cNvPicPr>
            <a:picLocks noChangeAspect="1"/>
          </p:cNvPicPr>
          <p:nvPr/>
        </p:nvPicPr>
        <p:blipFill>
          <a:blip r:embed="rId4"/>
          <a:stretch>
            <a:fillRect/>
          </a:stretch>
        </p:blipFill>
        <p:spPr>
          <a:xfrm>
            <a:off x="5039097" y="1299440"/>
            <a:ext cx="6444342" cy="1839835"/>
          </a:xfrm>
          <a:prstGeom prst="rect">
            <a:avLst/>
          </a:prstGeom>
        </p:spPr>
      </p:pic>
      <p:pic>
        <p:nvPicPr>
          <p:cNvPr id="18" name="Content Placeholder 17">
            <a:extLst>
              <a:ext uri="{FF2B5EF4-FFF2-40B4-BE49-F238E27FC236}">
                <a16:creationId xmlns:a16="http://schemas.microsoft.com/office/drawing/2014/main" id="{7BFBE8B7-11B7-425E-86BD-9412965AAD1D}"/>
              </a:ext>
            </a:extLst>
          </p:cNvPr>
          <p:cNvPicPr>
            <a:picLocks noGrp="1" noChangeAspect="1"/>
          </p:cNvPicPr>
          <p:nvPr>
            <p:ph idx="1"/>
          </p:nvPr>
        </p:nvPicPr>
        <p:blipFill>
          <a:blip r:embed="rId5"/>
          <a:stretch>
            <a:fillRect/>
          </a:stretch>
        </p:blipFill>
        <p:spPr>
          <a:xfrm>
            <a:off x="5039097" y="3651646"/>
            <a:ext cx="6337464" cy="1998661"/>
          </a:xfrm>
          <a:prstGeom prst="rect">
            <a:avLst/>
          </a:prstGeom>
        </p:spPr>
      </p:pic>
    </p:spTree>
    <p:extLst>
      <p:ext uri="{BB962C8B-B14F-4D97-AF65-F5344CB8AC3E}">
        <p14:creationId xmlns:p14="http://schemas.microsoft.com/office/powerpoint/2010/main" val="665734964"/>
      </p:ext>
    </p:extLst>
  </p:cSld>
  <p:clrMapOvr>
    <a:masterClrMapping/>
  </p:clrMapOvr>
  <p:transition spd="slow">
    <p:push dir="u"/>
  </p:transition>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Content Placeholder 1">
            <a:extLst>
              <a:ext uri="{FF2B5EF4-FFF2-40B4-BE49-F238E27FC236}">
                <a16:creationId xmlns:a16="http://schemas.microsoft.com/office/drawing/2014/main" id="{7A9E4040-BCD6-476A-81DA-B5E4214DD1CC}"/>
              </a:ext>
            </a:extLst>
          </p:cNvPr>
          <p:cNvPicPr>
            <a:picLocks noGrp="1" noChangeAspect="1"/>
          </p:cNvPicPr>
          <p:nvPr>
            <p:ph idx="1"/>
          </p:nvPr>
        </p:nvPicPr>
        <p:blipFill>
          <a:blip r:embed="rId3"/>
          <a:stretch>
            <a:fillRect/>
          </a:stretch>
        </p:blipFill>
        <p:spPr>
          <a:xfrm>
            <a:off x="4859262" y="1171964"/>
            <a:ext cx="6623355" cy="4514071"/>
          </a:xfrm>
          <a:prstGeom prst="rect">
            <a:avLst/>
          </a:prstGeom>
        </p:spPr>
      </p:pic>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a:pPr/>
              <a:t>43</a:t>
            </a:fld>
            <a:endParaRPr lang="en-US"/>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a:xfrm>
            <a:off x="466611" y="555809"/>
            <a:ext cx="3741179" cy="1911292"/>
          </a:xfrm>
        </p:spPr>
        <p:txBody>
          <a:bodyPr/>
          <a:lstStyle/>
          <a:p>
            <a:r>
              <a:rPr lang="en-US" dirty="0"/>
              <a:t>Type Question 4</a:t>
            </a:r>
            <a:br>
              <a:rPr lang="en-US" dirty="0"/>
            </a:br>
            <a:br>
              <a:rPr lang="en-US" dirty="0"/>
            </a:br>
            <a:r>
              <a:rPr lang="en-US" dirty="0"/>
              <a:t>Area / Volume Questions</a:t>
            </a:r>
          </a:p>
        </p:txBody>
      </p:sp>
      <p:sp>
        <p:nvSpPr>
          <p:cNvPr id="5" name="TextBox 4">
            <a:extLst>
              <a:ext uri="{FF2B5EF4-FFF2-40B4-BE49-F238E27FC236}">
                <a16:creationId xmlns:a16="http://schemas.microsoft.com/office/drawing/2014/main" id="{A81C4E24-AD50-442E-8864-DEDDB486F896}"/>
              </a:ext>
            </a:extLst>
          </p:cNvPr>
          <p:cNvSpPr txBox="1"/>
          <p:nvPr/>
        </p:nvSpPr>
        <p:spPr>
          <a:xfrm>
            <a:off x="4896593" y="748145"/>
            <a:ext cx="4437474" cy="369332"/>
          </a:xfrm>
          <a:prstGeom prst="rect">
            <a:avLst/>
          </a:prstGeom>
          <a:noFill/>
        </p:spPr>
        <p:txBody>
          <a:bodyPr wrap="square" rtlCol="0">
            <a:spAutoFit/>
          </a:bodyPr>
          <a:lstStyle/>
          <a:p>
            <a:r>
              <a:rPr lang="en-US" dirty="0"/>
              <a:t>2016 AB 4  Atypical</a:t>
            </a:r>
          </a:p>
        </p:txBody>
      </p:sp>
    </p:spTree>
    <p:extLst>
      <p:ext uri="{BB962C8B-B14F-4D97-AF65-F5344CB8AC3E}">
        <p14:creationId xmlns:p14="http://schemas.microsoft.com/office/powerpoint/2010/main" val="3951291566"/>
      </p:ext>
    </p:extLst>
  </p:cSld>
  <p:clrMapOvr>
    <a:masterClrMapping/>
  </p:clrMapOvr>
  <p:transition spd="slow">
    <p:push dir="u"/>
  </p:transition>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a:pPr/>
              <a:t>44</a:t>
            </a:fld>
            <a:endParaRPr lang="en-US"/>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a:xfrm>
            <a:off x="466611" y="555809"/>
            <a:ext cx="3741179" cy="1911292"/>
          </a:xfrm>
        </p:spPr>
        <p:txBody>
          <a:bodyPr/>
          <a:lstStyle/>
          <a:p>
            <a:r>
              <a:rPr lang="en-US" dirty="0"/>
              <a:t>Type Question 4</a:t>
            </a:r>
            <a:br>
              <a:rPr lang="en-US" dirty="0"/>
            </a:br>
            <a:br>
              <a:rPr lang="en-US" dirty="0"/>
            </a:br>
            <a:r>
              <a:rPr lang="en-US" dirty="0"/>
              <a:t>Area / Volume Questions</a:t>
            </a:r>
          </a:p>
        </p:txBody>
      </p:sp>
      <p:sp>
        <p:nvSpPr>
          <p:cNvPr id="7" name="Content Placeholder 6">
            <a:extLst>
              <a:ext uri="{FF2B5EF4-FFF2-40B4-BE49-F238E27FC236}">
                <a16:creationId xmlns:a16="http://schemas.microsoft.com/office/drawing/2014/main" id="{A0809575-86D8-419E-9A80-1D44C49B790B}"/>
              </a:ext>
            </a:extLst>
          </p:cNvPr>
          <p:cNvSpPr>
            <a:spLocks noGrp="1"/>
          </p:cNvSpPr>
          <p:nvPr>
            <p:ph idx="1"/>
          </p:nvPr>
        </p:nvSpPr>
        <p:spPr>
          <a:xfrm>
            <a:off x="4773478" y="795244"/>
            <a:ext cx="6960030" cy="5372292"/>
          </a:xfrm>
        </p:spPr>
        <p:txBody>
          <a:bodyPr/>
          <a:lstStyle/>
          <a:p>
            <a:pPr marL="0" indent="0">
              <a:buNone/>
            </a:pPr>
            <a:r>
              <a:rPr lang="en-US" dirty="0"/>
              <a:t>2012 Multiple-choice</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2008 AB 83</a:t>
            </a:r>
          </a:p>
          <a:p>
            <a:pPr marL="0" indent="0">
              <a:buNone/>
            </a:pPr>
            <a:endParaRPr lang="en-US" dirty="0"/>
          </a:p>
        </p:txBody>
      </p:sp>
      <p:pic>
        <p:nvPicPr>
          <p:cNvPr id="8" name="Picture 7">
            <a:extLst>
              <a:ext uri="{FF2B5EF4-FFF2-40B4-BE49-F238E27FC236}">
                <a16:creationId xmlns:a16="http://schemas.microsoft.com/office/drawing/2014/main" id="{2BC3C179-3D6C-4E43-8A7E-66736C9A3AD4}"/>
              </a:ext>
            </a:extLst>
          </p:cNvPr>
          <p:cNvPicPr>
            <a:picLocks noChangeAspect="1"/>
          </p:cNvPicPr>
          <p:nvPr/>
        </p:nvPicPr>
        <p:blipFill>
          <a:blip r:embed="rId4"/>
          <a:stretch>
            <a:fillRect/>
          </a:stretch>
        </p:blipFill>
        <p:spPr>
          <a:xfrm>
            <a:off x="4773478" y="1511454"/>
            <a:ext cx="6603083" cy="826615"/>
          </a:xfrm>
          <a:prstGeom prst="rect">
            <a:avLst/>
          </a:prstGeom>
        </p:spPr>
      </p:pic>
      <p:pic>
        <p:nvPicPr>
          <p:cNvPr id="9" name="Picture 8">
            <a:extLst>
              <a:ext uri="{FF2B5EF4-FFF2-40B4-BE49-F238E27FC236}">
                <a16:creationId xmlns:a16="http://schemas.microsoft.com/office/drawing/2014/main" id="{77A2C262-5B30-45CD-B684-FF8CB18B63A6}"/>
              </a:ext>
            </a:extLst>
          </p:cNvPr>
          <p:cNvPicPr>
            <a:picLocks noChangeAspect="1"/>
          </p:cNvPicPr>
          <p:nvPr/>
        </p:nvPicPr>
        <p:blipFill>
          <a:blip r:embed="rId5"/>
          <a:stretch>
            <a:fillRect/>
          </a:stretch>
        </p:blipFill>
        <p:spPr>
          <a:xfrm>
            <a:off x="4766211" y="2535166"/>
            <a:ext cx="6610350" cy="1038225"/>
          </a:xfrm>
          <a:prstGeom prst="rect">
            <a:avLst/>
          </a:prstGeom>
        </p:spPr>
      </p:pic>
      <p:pic>
        <p:nvPicPr>
          <p:cNvPr id="10" name="Picture 9">
            <a:extLst>
              <a:ext uri="{FF2B5EF4-FFF2-40B4-BE49-F238E27FC236}">
                <a16:creationId xmlns:a16="http://schemas.microsoft.com/office/drawing/2014/main" id="{654FBB65-2512-460E-8DC2-C3019667F423}"/>
              </a:ext>
            </a:extLst>
          </p:cNvPr>
          <p:cNvPicPr>
            <a:picLocks noChangeAspect="1"/>
          </p:cNvPicPr>
          <p:nvPr/>
        </p:nvPicPr>
        <p:blipFill>
          <a:blip r:embed="rId6"/>
          <a:stretch>
            <a:fillRect/>
          </a:stretch>
        </p:blipFill>
        <p:spPr>
          <a:xfrm>
            <a:off x="4852183" y="4077991"/>
            <a:ext cx="6438405" cy="729269"/>
          </a:xfrm>
          <a:prstGeom prst="rect">
            <a:avLst/>
          </a:prstGeom>
        </p:spPr>
      </p:pic>
      <p:graphicFrame>
        <p:nvGraphicFramePr>
          <p:cNvPr id="13" name="Object 12">
            <a:extLst>
              <a:ext uri="{FF2B5EF4-FFF2-40B4-BE49-F238E27FC236}">
                <a16:creationId xmlns:a16="http://schemas.microsoft.com/office/drawing/2014/main" id="{B7AF11A8-BF4A-4B6A-BF81-CD69C5DF993C}"/>
              </a:ext>
            </a:extLst>
          </p:cNvPr>
          <p:cNvGraphicFramePr>
            <a:graphicFrameLocks noChangeAspect="1"/>
          </p:cNvGraphicFramePr>
          <p:nvPr>
            <p:extLst>
              <p:ext uri="{D42A27DB-BD31-4B8C-83A1-F6EECF244321}">
                <p14:modId xmlns:p14="http://schemas.microsoft.com/office/powerpoint/2010/main" val="3544980342"/>
              </p:ext>
            </p:extLst>
          </p:nvPr>
        </p:nvGraphicFramePr>
        <p:xfrm>
          <a:off x="4852183" y="5261287"/>
          <a:ext cx="4991100" cy="1295400"/>
        </p:xfrm>
        <a:graphic>
          <a:graphicData uri="http://schemas.openxmlformats.org/presentationml/2006/ole">
            <mc:AlternateContent xmlns:mc="http://schemas.openxmlformats.org/markup-compatibility/2006">
              <mc:Choice xmlns:v="urn:schemas-microsoft-com:vml" Requires="v">
                <p:oleObj spid="_x0000_s4098" name="Equation" r:id="rId7" imgW="4991040" imgH="1295280" progId="Equation.DSMT4">
                  <p:embed/>
                </p:oleObj>
              </mc:Choice>
              <mc:Fallback>
                <p:oleObj name="Equation" r:id="rId7" imgW="4991040" imgH="1295280" progId="Equation.DSMT4">
                  <p:embed/>
                  <p:pic>
                    <p:nvPicPr>
                      <p:cNvPr id="13" name="Object 12">
                        <a:extLst>
                          <a:ext uri="{FF2B5EF4-FFF2-40B4-BE49-F238E27FC236}">
                            <a16:creationId xmlns:a16="http://schemas.microsoft.com/office/drawing/2014/main" id="{B7AF11A8-BF4A-4B6A-BF81-CD69C5DF993C}"/>
                          </a:ext>
                        </a:extLst>
                      </p:cNvPr>
                      <p:cNvPicPr/>
                      <p:nvPr/>
                    </p:nvPicPr>
                    <p:blipFill>
                      <a:blip r:embed="rId8"/>
                      <a:stretch>
                        <a:fillRect/>
                      </a:stretch>
                    </p:blipFill>
                    <p:spPr>
                      <a:xfrm>
                        <a:off x="4852183" y="5261287"/>
                        <a:ext cx="4991100" cy="1295400"/>
                      </a:xfrm>
                      <a:prstGeom prst="rect">
                        <a:avLst/>
                      </a:prstGeom>
                    </p:spPr>
                  </p:pic>
                </p:oleObj>
              </mc:Fallback>
            </mc:AlternateContent>
          </a:graphicData>
        </a:graphic>
      </p:graphicFrame>
      <p:pic>
        <p:nvPicPr>
          <p:cNvPr id="17" name="Picture 16">
            <a:extLst>
              <a:ext uri="{FF2B5EF4-FFF2-40B4-BE49-F238E27FC236}">
                <a16:creationId xmlns:a16="http://schemas.microsoft.com/office/drawing/2014/main" id="{E53382E5-7AA2-44C1-BEFE-518327E8AACF}"/>
              </a:ext>
            </a:extLst>
          </p:cNvPr>
          <p:cNvPicPr>
            <a:picLocks noChangeAspect="1"/>
          </p:cNvPicPr>
          <p:nvPr/>
        </p:nvPicPr>
        <p:blipFill>
          <a:blip r:embed="rId9"/>
          <a:stretch>
            <a:fillRect/>
          </a:stretch>
        </p:blipFill>
        <p:spPr>
          <a:xfrm>
            <a:off x="254867" y="2740967"/>
            <a:ext cx="4153861" cy="2674048"/>
          </a:xfrm>
          <a:prstGeom prst="rect">
            <a:avLst/>
          </a:prstGeom>
        </p:spPr>
      </p:pic>
    </p:spTree>
    <p:extLst>
      <p:ext uri="{BB962C8B-B14F-4D97-AF65-F5344CB8AC3E}">
        <p14:creationId xmlns:p14="http://schemas.microsoft.com/office/powerpoint/2010/main" val="255693234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DEF465C-6D86-4459-A487-8CE4F8E1F368}"/>
              </a:ext>
            </a:extLst>
          </p:cNvPr>
          <p:cNvSpPr txBox="1"/>
          <p:nvPr/>
        </p:nvSpPr>
        <p:spPr>
          <a:xfrm>
            <a:off x="1236406" y="2670720"/>
            <a:ext cx="9719188" cy="769441"/>
          </a:xfrm>
          <a:prstGeom prst="rect">
            <a:avLst/>
          </a:prstGeom>
          <a:noFill/>
        </p:spPr>
        <p:txBody>
          <a:bodyPr wrap="square" rtlCol="0">
            <a:spAutoFit/>
          </a:bodyPr>
          <a:lstStyle/>
          <a:p>
            <a:pPr algn="ctr"/>
            <a:r>
              <a:rPr lang="en-US" sz="4400" dirty="0"/>
              <a:t>Discussion, Questions, and Comments</a:t>
            </a:r>
          </a:p>
        </p:txBody>
      </p:sp>
    </p:spTree>
    <p:extLst>
      <p:ext uri="{BB962C8B-B14F-4D97-AF65-F5344CB8AC3E}">
        <p14:creationId xmlns:p14="http://schemas.microsoft.com/office/powerpoint/2010/main" val="2806940928"/>
      </p:ext>
    </p:extLst>
  </p:cSld>
  <p:clrMapOvr>
    <a:masterClrMapping/>
  </p:clrMapOvr>
  <p:transition spd="slow">
    <p:push dir="u"/>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E9B586B-38F1-4709-B027-90DBD6F28A1E}"/>
              </a:ext>
            </a:extLst>
          </p:cNvPr>
          <p:cNvSpPr>
            <a:spLocks noGrp="1"/>
          </p:cNvSpPr>
          <p:nvPr>
            <p:ph type="sldNum" sz="quarter" idx="12"/>
          </p:nvPr>
        </p:nvSpPr>
        <p:spPr/>
        <p:txBody>
          <a:bodyPr/>
          <a:lstStyle/>
          <a:p>
            <a:fld id="{017ED8CA-143E-8B40-B3C8-0174DDF149EE}" type="slidenum">
              <a:rPr lang="en-US" smtClean="0"/>
              <a:t>46</a:t>
            </a:fld>
            <a:endParaRPr lang="en-US" dirty="0"/>
          </a:p>
        </p:txBody>
      </p:sp>
      <p:sp>
        <p:nvSpPr>
          <p:cNvPr id="4" name="Title 3">
            <a:extLst>
              <a:ext uri="{FF2B5EF4-FFF2-40B4-BE49-F238E27FC236}">
                <a16:creationId xmlns:a16="http://schemas.microsoft.com/office/drawing/2014/main" id="{2CBF3F83-DB32-4542-A2A8-0149943D0B39}"/>
              </a:ext>
            </a:extLst>
          </p:cNvPr>
          <p:cNvSpPr>
            <a:spLocks noGrp="1"/>
          </p:cNvSpPr>
          <p:nvPr>
            <p:ph type="title"/>
          </p:nvPr>
        </p:nvSpPr>
        <p:spPr>
          <a:xfrm>
            <a:off x="2723325" y="2045396"/>
            <a:ext cx="6745350" cy="1689693"/>
          </a:xfrm>
        </p:spPr>
        <p:txBody>
          <a:bodyPr/>
          <a:lstStyle/>
          <a:p>
            <a:pPr algn="ctr"/>
            <a:r>
              <a:rPr lang="en-US" dirty="0"/>
              <a:t>Type 5</a:t>
            </a:r>
            <a:br>
              <a:rPr lang="en-US" dirty="0"/>
            </a:br>
            <a:br>
              <a:rPr lang="en-US" dirty="0"/>
            </a:br>
            <a:r>
              <a:rPr lang="en-US" sz="4800" dirty="0"/>
              <a:t>Table &amp; Riemann Sums</a:t>
            </a:r>
          </a:p>
        </p:txBody>
      </p:sp>
    </p:spTree>
    <p:extLst>
      <p:ext uri="{BB962C8B-B14F-4D97-AF65-F5344CB8AC3E}">
        <p14:creationId xmlns:p14="http://schemas.microsoft.com/office/powerpoint/2010/main" val="271923105"/>
      </p:ext>
    </p:extLst>
  </p:cSld>
  <p:clrMapOvr>
    <a:masterClrMapping/>
  </p:clrMapOvr>
  <p:transition spd="slow">
    <p:push dir="u"/>
  </p:transition>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a:pPr/>
              <a:t>47</a:t>
            </a:fld>
            <a:endParaRPr lang="en-US"/>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a:xfrm>
            <a:off x="466611" y="555809"/>
            <a:ext cx="3741179" cy="1911292"/>
          </a:xfrm>
        </p:spPr>
        <p:txBody>
          <a:bodyPr/>
          <a:lstStyle/>
          <a:p>
            <a:r>
              <a:rPr lang="en-US" dirty="0"/>
              <a:t>Type Question 5</a:t>
            </a:r>
            <a:br>
              <a:rPr lang="en-US" dirty="0"/>
            </a:br>
            <a:br>
              <a:rPr lang="en-US" dirty="0"/>
            </a:br>
            <a:r>
              <a:rPr lang="en-US" dirty="0"/>
              <a:t>Table / Riemann Sums</a:t>
            </a:r>
          </a:p>
        </p:txBody>
      </p:sp>
      <p:sp>
        <p:nvSpPr>
          <p:cNvPr id="7" name="Content Placeholder 6">
            <a:extLst>
              <a:ext uri="{FF2B5EF4-FFF2-40B4-BE49-F238E27FC236}">
                <a16:creationId xmlns:a16="http://schemas.microsoft.com/office/drawing/2014/main" id="{A0809575-86D8-419E-9A80-1D44C49B790B}"/>
              </a:ext>
            </a:extLst>
          </p:cNvPr>
          <p:cNvSpPr>
            <a:spLocks noGrp="1"/>
          </p:cNvSpPr>
          <p:nvPr>
            <p:ph idx="1"/>
          </p:nvPr>
        </p:nvSpPr>
        <p:spPr>
          <a:xfrm>
            <a:off x="4775017" y="567282"/>
            <a:ext cx="6960030" cy="5372292"/>
          </a:xfrm>
        </p:spPr>
        <p:txBody>
          <a:bodyPr/>
          <a:lstStyle/>
          <a:p>
            <a:pPr marL="0" indent="0">
              <a:buNone/>
            </a:pPr>
            <a:r>
              <a:rPr lang="en-US" dirty="0"/>
              <a:t>2016 AB 1</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hlinkClick r:id="rId3"/>
              </a:rPr>
              <a:t>What students should be ready and able to do. </a:t>
            </a:r>
            <a:endParaRPr lang="en-US" dirty="0"/>
          </a:p>
          <a:p>
            <a:pPr marL="0" indent="0">
              <a:buNone/>
            </a:pPr>
            <a:endParaRPr lang="en-US" dirty="0"/>
          </a:p>
        </p:txBody>
      </p:sp>
      <p:pic>
        <p:nvPicPr>
          <p:cNvPr id="2" name="Picture 1">
            <a:extLst>
              <a:ext uri="{FF2B5EF4-FFF2-40B4-BE49-F238E27FC236}">
                <a16:creationId xmlns:a16="http://schemas.microsoft.com/office/drawing/2014/main" id="{ECB62FE5-9912-4217-BBEA-4C20FBB829BA}"/>
              </a:ext>
            </a:extLst>
          </p:cNvPr>
          <p:cNvPicPr>
            <a:picLocks noChangeAspect="1"/>
          </p:cNvPicPr>
          <p:nvPr/>
        </p:nvPicPr>
        <p:blipFill>
          <a:blip r:embed="rId4"/>
          <a:stretch>
            <a:fillRect/>
          </a:stretch>
        </p:blipFill>
        <p:spPr>
          <a:xfrm>
            <a:off x="4773478" y="1511455"/>
            <a:ext cx="6961569" cy="3773064"/>
          </a:xfrm>
          <a:prstGeom prst="rect">
            <a:avLst/>
          </a:prstGeom>
        </p:spPr>
      </p:pic>
    </p:spTree>
    <p:extLst>
      <p:ext uri="{BB962C8B-B14F-4D97-AF65-F5344CB8AC3E}">
        <p14:creationId xmlns:p14="http://schemas.microsoft.com/office/powerpoint/2010/main" val="2994954469"/>
      </p:ext>
    </p:extLst>
  </p:cSld>
  <p:clrMapOvr>
    <a:masterClrMapping/>
  </p:clrMapOvr>
  <p:transition spd="slow">
    <p:push dir="u"/>
  </p:transition>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a:pPr/>
              <a:t>48</a:t>
            </a:fld>
            <a:endParaRPr lang="en-US"/>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a:xfrm>
            <a:off x="466611" y="555809"/>
            <a:ext cx="3741179" cy="1911292"/>
          </a:xfrm>
        </p:spPr>
        <p:txBody>
          <a:bodyPr/>
          <a:lstStyle/>
          <a:p>
            <a:r>
              <a:rPr lang="en-US" dirty="0"/>
              <a:t>Type Question 5</a:t>
            </a:r>
            <a:br>
              <a:rPr lang="en-US" dirty="0"/>
            </a:br>
            <a:br>
              <a:rPr lang="en-US" dirty="0"/>
            </a:br>
            <a:r>
              <a:rPr lang="en-US" dirty="0"/>
              <a:t>Table / Riemann Sums</a:t>
            </a:r>
          </a:p>
        </p:txBody>
      </p:sp>
      <p:sp>
        <p:nvSpPr>
          <p:cNvPr id="7" name="Content Placeholder 6">
            <a:extLst>
              <a:ext uri="{FF2B5EF4-FFF2-40B4-BE49-F238E27FC236}">
                <a16:creationId xmlns:a16="http://schemas.microsoft.com/office/drawing/2014/main" id="{A0809575-86D8-419E-9A80-1D44C49B790B}"/>
              </a:ext>
            </a:extLst>
          </p:cNvPr>
          <p:cNvSpPr>
            <a:spLocks noGrp="1"/>
          </p:cNvSpPr>
          <p:nvPr>
            <p:ph idx="1"/>
          </p:nvPr>
        </p:nvSpPr>
        <p:spPr>
          <a:xfrm>
            <a:off x="4773478" y="555809"/>
            <a:ext cx="6960030" cy="5372292"/>
          </a:xfrm>
        </p:spPr>
        <p:txBody>
          <a:bodyPr/>
          <a:lstStyle/>
          <a:p>
            <a:pPr marL="0" indent="0">
              <a:buNone/>
            </a:pPr>
            <a:r>
              <a:rPr lang="en-US" dirty="0"/>
              <a:t>2007 AB 3</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pic>
        <p:nvPicPr>
          <p:cNvPr id="5" name="Picture 4">
            <a:extLst>
              <a:ext uri="{FF2B5EF4-FFF2-40B4-BE49-F238E27FC236}">
                <a16:creationId xmlns:a16="http://schemas.microsoft.com/office/drawing/2014/main" id="{ADC73A21-6318-48BD-9943-7E0D073C2088}"/>
              </a:ext>
            </a:extLst>
          </p:cNvPr>
          <p:cNvPicPr>
            <a:picLocks noChangeAspect="1"/>
          </p:cNvPicPr>
          <p:nvPr/>
        </p:nvPicPr>
        <p:blipFill>
          <a:blip r:embed="rId3"/>
          <a:stretch>
            <a:fillRect/>
          </a:stretch>
        </p:blipFill>
        <p:spPr>
          <a:xfrm>
            <a:off x="4689083" y="1369682"/>
            <a:ext cx="6859789" cy="4187970"/>
          </a:xfrm>
          <a:prstGeom prst="rect">
            <a:avLst/>
          </a:prstGeom>
        </p:spPr>
      </p:pic>
    </p:spTree>
    <p:extLst>
      <p:ext uri="{BB962C8B-B14F-4D97-AF65-F5344CB8AC3E}">
        <p14:creationId xmlns:p14="http://schemas.microsoft.com/office/powerpoint/2010/main" val="1500497570"/>
      </p:ext>
    </p:extLst>
  </p:cSld>
  <p:clrMapOvr>
    <a:masterClrMapping/>
  </p:clrMapOvr>
  <p:transition spd="slow">
    <p:push dir="u"/>
  </p:transition>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a:pPr/>
              <a:t>49</a:t>
            </a:fld>
            <a:endParaRPr lang="en-US"/>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a:xfrm>
            <a:off x="466611" y="555809"/>
            <a:ext cx="3741179" cy="1911292"/>
          </a:xfrm>
        </p:spPr>
        <p:txBody>
          <a:bodyPr/>
          <a:lstStyle/>
          <a:p>
            <a:r>
              <a:rPr lang="en-US" dirty="0"/>
              <a:t>Type Question 5</a:t>
            </a:r>
            <a:br>
              <a:rPr lang="en-US" dirty="0"/>
            </a:br>
            <a:br>
              <a:rPr lang="en-US" dirty="0"/>
            </a:br>
            <a:r>
              <a:rPr lang="en-US" dirty="0"/>
              <a:t>Table / Riemann Sums</a:t>
            </a:r>
          </a:p>
        </p:txBody>
      </p:sp>
      <p:sp>
        <p:nvSpPr>
          <p:cNvPr id="7" name="Content Placeholder 6">
            <a:extLst>
              <a:ext uri="{FF2B5EF4-FFF2-40B4-BE49-F238E27FC236}">
                <a16:creationId xmlns:a16="http://schemas.microsoft.com/office/drawing/2014/main" id="{A0809575-86D8-419E-9A80-1D44C49B790B}"/>
              </a:ext>
            </a:extLst>
          </p:cNvPr>
          <p:cNvSpPr>
            <a:spLocks noGrp="1"/>
          </p:cNvSpPr>
          <p:nvPr>
            <p:ph idx="1"/>
          </p:nvPr>
        </p:nvSpPr>
        <p:spPr>
          <a:xfrm>
            <a:off x="4773478" y="555809"/>
            <a:ext cx="6960030" cy="5372292"/>
          </a:xfrm>
        </p:spPr>
        <p:txBody>
          <a:bodyPr/>
          <a:lstStyle/>
          <a:p>
            <a:pPr marL="0" indent="0">
              <a:buNone/>
            </a:pPr>
            <a:r>
              <a:rPr lang="en-US" dirty="0"/>
              <a:t>2016 AB 6</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pic>
        <p:nvPicPr>
          <p:cNvPr id="2" name="Picture 1">
            <a:extLst>
              <a:ext uri="{FF2B5EF4-FFF2-40B4-BE49-F238E27FC236}">
                <a16:creationId xmlns:a16="http://schemas.microsoft.com/office/drawing/2014/main" id="{B79D0E07-25E8-4A04-9B1D-E7685F63B434}"/>
              </a:ext>
            </a:extLst>
          </p:cNvPr>
          <p:cNvPicPr>
            <a:picLocks noChangeAspect="1"/>
          </p:cNvPicPr>
          <p:nvPr/>
        </p:nvPicPr>
        <p:blipFill>
          <a:blip r:embed="rId3"/>
          <a:stretch>
            <a:fillRect/>
          </a:stretch>
        </p:blipFill>
        <p:spPr>
          <a:xfrm>
            <a:off x="4773478" y="1427822"/>
            <a:ext cx="6910966" cy="3144178"/>
          </a:xfrm>
          <a:prstGeom prst="rect">
            <a:avLst/>
          </a:prstGeom>
        </p:spPr>
      </p:pic>
    </p:spTree>
    <p:extLst>
      <p:ext uri="{BB962C8B-B14F-4D97-AF65-F5344CB8AC3E}">
        <p14:creationId xmlns:p14="http://schemas.microsoft.com/office/powerpoint/2010/main" val="3718026135"/>
      </p:ext>
    </p:extLst>
  </p:cSld>
  <p:clrMapOvr>
    <a:masterClrMapping/>
  </p:clrMapOvr>
  <p:transition spd="slow">
    <p:push dir="u"/>
  </p:transition>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a:pPr/>
              <a:t>50</a:t>
            </a:fld>
            <a:endParaRPr lang="en-US"/>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a:xfrm>
            <a:off x="466611" y="555809"/>
            <a:ext cx="3741179" cy="1911292"/>
          </a:xfrm>
        </p:spPr>
        <p:txBody>
          <a:bodyPr/>
          <a:lstStyle/>
          <a:p>
            <a:r>
              <a:rPr lang="en-US" dirty="0"/>
              <a:t>Type Question 5</a:t>
            </a:r>
            <a:br>
              <a:rPr lang="en-US" dirty="0"/>
            </a:br>
            <a:br>
              <a:rPr lang="en-US" dirty="0"/>
            </a:br>
            <a:r>
              <a:rPr lang="en-US" dirty="0"/>
              <a:t>Table / Riemann Sums</a:t>
            </a:r>
          </a:p>
        </p:txBody>
      </p:sp>
      <p:sp>
        <p:nvSpPr>
          <p:cNvPr id="7" name="Content Placeholder 6">
            <a:extLst>
              <a:ext uri="{FF2B5EF4-FFF2-40B4-BE49-F238E27FC236}">
                <a16:creationId xmlns:a16="http://schemas.microsoft.com/office/drawing/2014/main" id="{A0809575-86D8-419E-9A80-1D44C49B790B}"/>
              </a:ext>
            </a:extLst>
          </p:cNvPr>
          <p:cNvSpPr>
            <a:spLocks noGrp="1"/>
          </p:cNvSpPr>
          <p:nvPr>
            <p:ph idx="1"/>
          </p:nvPr>
        </p:nvSpPr>
        <p:spPr>
          <a:xfrm>
            <a:off x="4773478" y="567282"/>
            <a:ext cx="6960030" cy="5372292"/>
          </a:xfrm>
        </p:spPr>
        <p:txBody>
          <a:bodyPr/>
          <a:lstStyle/>
          <a:p>
            <a:pPr marL="0" indent="0">
              <a:buNone/>
            </a:pPr>
            <a:r>
              <a:rPr lang="en-US" dirty="0"/>
              <a:t>2012 Multiple-choice</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pic>
        <p:nvPicPr>
          <p:cNvPr id="5" name="Picture 4">
            <a:extLst>
              <a:ext uri="{FF2B5EF4-FFF2-40B4-BE49-F238E27FC236}">
                <a16:creationId xmlns:a16="http://schemas.microsoft.com/office/drawing/2014/main" id="{F8FD0AF2-CC6E-4C3B-A668-399C8A4C86B4}"/>
              </a:ext>
            </a:extLst>
          </p:cNvPr>
          <p:cNvPicPr>
            <a:picLocks noChangeAspect="1"/>
          </p:cNvPicPr>
          <p:nvPr/>
        </p:nvPicPr>
        <p:blipFill>
          <a:blip r:embed="rId3"/>
          <a:stretch>
            <a:fillRect/>
          </a:stretch>
        </p:blipFill>
        <p:spPr>
          <a:xfrm>
            <a:off x="4502824" y="1143371"/>
            <a:ext cx="6962775" cy="2457450"/>
          </a:xfrm>
          <a:prstGeom prst="rect">
            <a:avLst/>
          </a:prstGeom>
        </p:spPr>
      </p:pic>
      <p:pic>
        <p:nvPicPr>
          <p:cNvPr id="6" name="Picture 5">
            <a:extLst>
              <a:ext uri="{FF2B5EF4-FFF2-40B4-BE49-F238E27FC236}">
                <a16:creationId xmlns:a16="http://schemas.microsoft.com/office/drawing/2014/main" id="{4BE1A64B-618E-48D6-A571-478F0FEDD916}"/>
              </a:ext>
            </a:extLst>
          </p:cNvPr>
          <p:cNvPicPr>
            <a:picLocks noChangeAspect="1"/>
          </p:cNvPicPr>
          <p:nvPr/>
        </p:nvPicPr>
        <p:blipFill>
          <a:blip r:embed="rId4"/>
          <a:stretch>
            <a:fillRect/>
          </a:stretch>
        </p:blipFill>
        <p:spPr>
          <a:xfrm>
            <a:off x="4683798" y="3600821"/>
            <a:ext cx="6600825" cy="2438400"/>
          </a:xfrm>
          <a:prstGeom prst="rect">
            <a:avLst/>
          </a:prstGeom>
        </p:spPr>
      </p:pic>
    </p:spTree>
    <p:extLst>
      <p:ext uri="{BB962C8B-B14F-4D97-AF65-F5344CB8AC3E}">
        <p14:creationId xmlns:p14="http://schemas.microsoft.com/office/powerpoint/2010/main" val="1780537994"/>
      </p:ext>
    </p:extLst>
  </p:cSld>
  <p:clrMapOvr>
    <a:masterClrMapping/>
  </p:clrMapOvr>
  <p:transition spd="slow">
    <p:push dir="u"/>
  </p:transition>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a:pPr/>
              <a:t>51</a:t>
            </a:fld>
            <a:endParaRPr lang="en-US"/>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a:xfrm>
            <a:off x="466611" y="555809"/>
            <a:ext cx="3741179" cy="1911292"/>
          </a:xfrm>
        </p:spPr>
        <p:txBody>
          <a:bodyPr/>
          <a:lstStyle/>
          <a:p>
            <a:r>
              <a:rPr lang="en-US" dirty="0"/>
              <a:t>Type Question 5</a:t>
            </a:r>
            <a:br>
              <a:rPr lang="en-US" dirty="0"/>
            </a:br>
            <a:br>
              <a:rPr lang="en-US" dirty="0"/>
            </a:br>
            <a:r>
              <a:rPr lang="en-US" dirty="0"/>
              <a:t>Table / Riemann Sums</a:t>
            </a:r>
          </a:p>
        </p:txBody>
      </p:sp>
      <p:sp>
        <p:nvSpPr>
          <p:cNvPr id="7" name="Content Placeholder 6">
            <a:extLst>
              <a:ext uri="{FF2B5EF4-FFF2-40B4-BE49-F238E27FC236}">
                <a16:creationId xmlns:a16="http://schemas.microsoft.com/office/drawing/2014/main" id="{A0809575-86D8-419E-9A80-1D44C49B790B}"/>
              </a:ext>
            </a:extLst>
          </p:cNvPr>
          <p:cNvSpPr>
            <a:spLocks noGrp="1"/>
          </p:cNvSpPr>
          <p:nvPr>
            <p:ph idx="1"/>
          </p:nvPr>
        </p:nvSpPr>
        <p:spPr>
          <a:xfrm>
            <a:off x="4773478" y="567282"/>
            <a:ext cx="6960030" cy="5372292"/>
          </a:xfrm>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pic>
        <p:nvPicPr>
          <p:cNvPr id="2" name="Picture 1">
            <a:extLst>
              <a:ext uri="{FF2B5EF4-FFF2-40B4-BE49-F238E27FC236}">
                <a16:creationId xmlns:a16="http://schemas.microsoft.com/office/drawing/2014/main" id="{C445D2E4-7F7C-45FF-999F-D0BD4FAC6626}"/>
              </a:ext>
            </a:extLst>
          </p:cNvPr>
          <p:cNvPicPr>
            <a:picLocks noChangeAspect="1"/>
          </p:cNvPicPr>
          <p:nvPr/>
        </p:nvPicPr>
        <p:blipFill>
          <a:blip r:embed="rId3"/>
          <a:stretch>
            <a:fillRect/>
          </a:stretch>
        </p:blipFill>
        <p:spPr>
          <a:xfrm>
            <a:off x="4773478" y="1196027"/>
            <a:ext cx="7049044" cy="4337873"/>
          </a:xfrm>
          <a:prstGeom prst="rect">
            <a:avLst/>
          </a:prstGeom>
        </p:spPr>
      </p:pic>
      <p:pic>
        <p:nvPicPr>
          <p:cNvPr id="6" name="Picture 5">
            <a:extLst>
              <a:ext uri="{FF2B5EF4-FFF2-40B4-BE49-F238E27FC236}">
                <a16:creationId xmlns:a16="http://schemas.microsoft.com/office/drawing/2014/main" id="{F4188649-37FA-4ED5-A88B-AC7E9FAF9294}"/>
              </a:ext>
            </a:extLst>
          </p:cNvPr>
          <p:cNvPicPr>
            <a:picLocks noChangeAspect="1"/>
          </p:cNvPicPr>
          <p:nvPr/>
        </p:nvPicPr>
        <p:blipFill>
          <a:blip r:embed="rId4"/>
          <a:stretch>
            <a:fillRect/>
          </a:stretch>
        </p:blipFill>
        <p:spPr>
          <a:xfrm>
            <a:off x="6310374" y="1815935"/>
            <a:ext cx="1619170" cy="2554184"/>
          </a:xfrm>
          <a:prstGeom prst="rect">
            <a:avLst/>
          </a:prstGeom>
        </p:spPr>
      </p:pic>
    </p:spTree>
    <p:extLst>
      <p:ext uri="{BB962C8B-B14F-4D97-AF65-F5344CB8AC3E}">
        <p14:creationId xmlns:p14="http://schemas.microsoft.com/office/powerpoint/2010/main" val="4270893104"/>
      </p:ext>
    </p:extLst>
  </p:cSld>
  <p:clrMapOvr>
    <a:masterClrMapping/>
  </p:clrMapOvr>
  <p:transition spd="slow">
    <p:push dir="u"/>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DEF465C-6D86-4459-A487-8CE4F8E1F368}"/>
              </a:ext>
            </a:extLst>
          </p:cNvPr>
          <p:cNvSpPr txBox="1"/>
          <p:nvPr/>
        </p:nvSpPr>
        <p:spPr>
          <a:xfrm>
            <a:off x="1236406" y="2670720"/>
            <a:ext cx="9719188" cy="769441"/>
          </a:xfrm>
          <a:prstGeom prst="rect">
            <a:avLst/>
          </a:prstGeom>
          <a:noFill/>
        </p:spPr>
        <p:txBody>
          <a:bodyPr wrap="square" rtlCol="0">
            <a:spAutoFit/>
          </a:bodyPr>
          <a:lstStyle/>
          <a:p>
            <a:pPr algn="ctr"/>
            <a:r>
              <a:rPr lang="en-US" sz="4400" dirty="0"/>
              <a:t>Discussion, Questions, and Comments</a:t>
            </a:r>
          </a:p>
        </p:txBody>
      </p:sp>
    </p:spTree>
    <p:extLst>
      <p:ext uri="{BB962C8B-B14F-4D97-AF65-F5344CB8AC3E}">
        <p14:creationId xmlns:p14="http://schemas.microsoft.com/office/powerpoint/2010/main" val="1734356747"/>
      </p:ext>
    </p:extLst>
  </p:cSld>
  <p:clrMapOvr>
    <a:masterClrMapping/>
  </p:clrMapOvr>
  <p:transition spd="slow">
    <p:push dir="u"/>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E9B586B-38F1-4709-B027-90DBD6F28A1E}"/>
              </a:ext>
            </a:extLst>
          </p:cNvPr>
          <p:cNvSpPr>
            <a:spLocks noGrp="1"/>
          </p:cNvSpPr>
          <p:nvPr>
            <p:ph type="sldNum" sz="quarter" idx="12"/>
          </p:nvPr>
        </p:nvSpPr>
        <p:spPr/>
        <p:txBody>
          <a:bodyPr/>
          <a:lstStyle/>
          <a:p>
            <a:fld id="{017ED8CA-143E-8B40-B3C8-0174DDF149EE}" type="slidenum">
              <a:rPr lang="en-US" smtClean="0"/>
              <a:t>53</a:t>
            </a:fld>
            <a:endParaRPr lang="en-US" dirty="0"/>
          </a:p>
        </p:txBody>
      </p:sp>
      <p:sp>
        <p:nvSpPr>
          <p:cNvPr id="4" name="Title 3">
            <a:extLst>
              <a:ext uri="{FF2B5EF4-FFF2-40B4-BE49-F238E27FC236}">
                <a16:creationId xmlns:a16="http://schemas.microsoft.com/office/drawing/2014/main" id="{2CBF3F83-DB32-4542-A2A8-0149943D0B39}"/>
              </a:ext>
            </a:extLst>
          </p:cNvPr>
          <p:cNvSpPr>
            <a:spLocks noGrp="1"/>
          </p:cNvSpPr>
          <p:nvPr>
            <p:ph type="title"/>
          </p:nvPr>
        </p:nvSpPr>
        <p:spPr>
          <a:xfrm>
            <a:off x="3189064" y="2104389"/>
            <a:ext cx="5801244" cy="1689693"/>
          </a:xfrm>
        </p:spPr>
        <p:txBody>
          <a:bodyPr/>
          <a:lstStyle/>
          <a:p>
            <a:pPr algn="ctr"/>
            <a:r>
              <a:rPr lang="en-US" dirty="0"/>
              <a:t>Type 6</a:t>
            </a:r>
            <a:br>
              <a:rPr lang="en-US" dirty="0"/>
            </a:br>
            <a:br>
              <a:rPr lang="en-US" dirty="0"/>
            </a:br>
            <a:r>
              <a:rPr lang="en-US" sz="4800" dirty="0"/>
              <a:t>Differential Equations</a:t>
            </a:r>
          </a:p>
        </p:txBody>
      </p:sp>
    </p:spTree>
    <p:extLst>
      <p:ext uri="{BB962C8B-B14F-4D97-AF65-F5344CB8AC3E}">
        <p14:creationId xmlns:p14="http://schemas.microsoft.com/office/powerpoint/2010/main" val="2987072989"/>
      </p:ext>
    </p:extLst>
  </p:cSld>
  <p:clrMapOvr>
    <a:masterClrMapping/>
  </p:clrMapOvr>
  <p:transition spd="slow">
    <p:push dir="u"/>
  </p:transition>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40D25225-C879-4583-9892-5E78CEA243CB}"/>
              </a:ext>
            </a:extLst>
          </p:cNvPr>
          <p:cNvSpPr>
            <a:spLocks noGrp="1"/>
          </p:cNvSpPr>
          <p:nvPr>
            <p:ph idx="1"/>
          </p:nvPr>
        </p:nvSpPr>
        <p:spPr>
          <a:xfrm>
            <a:off x="4303460" y="555809"/>
            <a:ext cx="7430048" cy="4204081"/>
          </a:xfrm>
        </p:spPr>
        <p:txBody>
          <a:bodyPr/>
          <a:lstStyle/>
          <a:p>
            <a:pPr marL="0" indent="0">
              <a:buNone/>
            </a:pPr>
            <a:r>
              <a:rPr lang="en-US" dirty="0"/>
              <a:t>2016 AB 4</a:t>
            </a:r>
          </a:p>
          <a:p>
            <a:endParaRPr lang="en-US" dirty="0"/>
          </a:p>
          <a:p>
            <a:endParaRPr lang="en-US" dirty="0"/>
          </a:p>
          <a:p>
            <a:endParaRPr lang="en-US" dirty="0"/>
          </a:p>
          <a:p>
            <a:endParaRPr lang="en-US" dirty="0"/>
          </a:p>
          <a:p>
            <a:endParaRPr lang="en-US" dirty="0"/>
          </a:p>
          <a:p>
            <a:endParaRPr lang="en-US" dirty="0"/>
          </a:p>
          <a:p>
            <a:endParaRPr lang="en-US" dirty="0"/>
          </a:p>
        </p:txBody>
      </p:sp>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a:pPr/>
              <a:t>54</a:t>
            </a:fld>
            <a:endParaRPr lang="en-US"/>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a:xfrm>
            <a:off x="466611" y="555809"/>
            <a:ext cx="3741179" cy="1468094"/>
          </a:xfrm>
        </p:spPr>
        <p:txBody>
          <a:bodyPr/>
          <a:lstStyle/>
          <a:p>
            <a:r>
              <a:rPr lang="en-US" dirty="0"/>
              <a:t>Type Question 6</a:t>
            </a:r>
            <a:br>
              <a:rPr lang="en-US" dirty="0"/>
            </a:br>
            <a:br>
              <a:rPr lang="en-US" dirty="0"/>
            </a:br>
            <a:r>
              <a:rPr lang="en-US" dirty="0"/>
              <a:t>Differential Equation</a:t>
            </a:r>
          </a:p>
        </p:txBody>
      </p:sp>
      <p:pic>
        <p:nvPicPr>
          <p:cNvPr id="8" name="Picture 7">
            <a:extLst>
              <a:ext uri="{FF2B5EF4-FFF2-40B4-BE49-F238E27FC236}">
                <a16:creationId xmlns:a16="http://schemas.microsoft.com/office/drawing/2014/main" id="{41FCA716-2586-4736-9B42-2C6AB4F8E5DF}"/>
              </a:ext>
            </a:extLst>
          </p:cNvPr>
          <p:cNvPicPr>
            <a:picLocks noChangeAspect="1"/>
          </p:cNvPicPr>
          <p:nvPr/>
        </p:nvPicPr>
        <p:blipFill>
          <a:blip r:embed="rId3"/>
          <a:stretch>
            <a:fillRect/>
          </a:stretch>
        </p:blipFill>
        <p:spPr>
          <a:xfrm>
            <a:off x="4207790" y="1023817"/>
            <a:ext cx="6267450" cy="1781175"/>
          </a:xfrm>
          <a:prstGeom prst="rect">
            <a:avLst/>
          </a:prstGeom>
        </p:spPr>
      </p:pic>
      <p:pic>
        <p:nvPicPr>
          <p:cNvPr id="5" name="Picture 4">
            <a:extLst>
              <a:ext uri="{FF2B5EF4-FFF2-40B4-BE49-F238E27FC236}">
                <a16:creationId xmlns:a16="http://schemas.microsoft.com/office/drawing/2014/main" id="{4386A911-1B5F-40B0-BDD4-13B096FA0233}"/>
              </a:ext>
            </a:extLst>
          </p:cNvPr>
          <p:cNvPicPr>
            <a:picLocks noChangeAspect="1"/>
          </p:cNvPicPr>
          <p:nvPr/>
        </p:nvPicPr>
        <p:blipFill>
          <a:blip r:embed="rId4"/>
          <a:stretch>
            <a:fillRect/>
          </a:stretch>
        </p:blipFill>
        <p:spPr>
          <a:xfrm>
            <a:off x="3438154" y="3573080"/>
            <a:ext cx="5315692" cy="1991003"/>
          </a:xfrm>
          <a:prstGeom prst="rect">
            <a:avLst/>
          </a:prstGeom>
        </p:spPr>
      </p:pic>
      <p:pic>
        <p:nvPicPr>
          <p:cNvPr id="7" name="Picture 6">
            <a:extLst>
              <a:ext uri="{FF2B5EF4-FFF2-40B4-BE49-F238E27FC236}">
                <a16:creationId xmlns:a16="http://schemas.microsoft.com/office/drawing/2014/main" id="{1B19DB11-5435-4EF1-BAF2-C7ADBBBAB053}"/>
              </a:ext>
            </a:extLst>
          </p:cNvPr>
          <p:cNvPicPr>
            <a:picLocks noChangeAspect="1"/>
          </p:cNvPicPr>
          <p:nvPr/>
        </p:nvPicPr>
        <p:blipFill>
          <a:blip r:embed="rId5"/>
          <a:stretch>
            <a:fillRect/>
          </a:stretch>
        </p:blipFill>
        <p:spPr>
          <a:xfrm>
            <a:off x="3185707" y="3901738"/>
            <a:ext cx="5820587" cy="1333686"/>
          </a:xfrm>
          <a:prstGeom prst="rect">
            <a:avLst/>
          </a:prstGeom>
        </p:spPr>
      </p:pic>
      <p:pic>
        <p:nvPicPr>
          <p:cNvPr id="9" name="Picture 8">
            <a:extLst>
              <a:ext uri="{FF2B5EF4-FFF2-40B4-BE49-F238E27FC236}">
                <a16:creationId xmlns:a16="http://schemas.microsoft.com/office/drawing/2014/main" id="{30730CE0-B8D4-4D2C-840A-FBF4CC2DA41B}"/>
              </a:ext>
            </a:extLst>
          </p:cNvPr>
          <p:cNvPicPr>
            <a:picLocks noChangeAspect="1"/>
          </p:cNvPicPr>
          <p:nvPr/>
        </p:nvPicPr>
        <p:blipFill>
          <a:blip r:embed="rId6"/>
          <a:stretch>
            <a:fillRect/>
          </a:stretch>
        </p:blipFill>
        <p:spPr>
          <a:xfrm>
            <a:off x="2942785" y="3273000"/>
            <a:ext cx="6306430" cy="2591162"/>
          </a:xfrm>
          <a:prstGeom prst="rect">
            <a:avLst/>
          </a:prstGeom>
        </p:spPr>
      </p:pic>
    </p:spTree>
    <p:extLst>
      <p:ext uri="{BB962C8B-B14F-4D97-AF65-F5344CB8AC3E}">
        <p14:creationId xmlns:p14="http://schemas.microsoft.com/office/powerpoint/2010/main" val="12863240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40D25225-C879-4583-9892-5E78CEA243CB}"/>
              </a:ext>
            </a:extLst>
          </p:cNvPr>
          <p:cNvSpPr>
            <a:spLocks noGrp="1"/>
          </p:cNvSpPr>
          <p:nvPr>
            <p:ph idx="1"/>
          </p:nvPr>
        </p:nvSpPr>
        <p:spPr>
          <a:xfrm>
            <a:off x="4303460" y="555809"/>
            <a:ext cx="7430048" cy="422459"/>
          </a:xfrm>
        </p:spPr>
        <p:txBody>
          <a:bodyPr/>
          <a:lstStyle/>
          <a:p>
            <a:pPr marL="0" indent="0">
              <a:buNone/>
            </a:pPr>
            <a:r>
              <a:rPr lang="en-US" dirty="0"/>
              <a:t>2016 BC 4</a:t>
            </a:r>
          </a:p>
          <a:p>
            <a:endParaRPr lang="en-US" dirty="0"/>
          </a:p>
        </p:txBody>
      </p:sp>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a:pPr/>
              <a:t>55</a:t>
            </a:fld>
            <a:endParaRPr lang="en-US"/>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a:xfrm>
            <a:off x="466611" y="555809"/>
            <a:ext cx="3741179" cy="1468094"/>
          </a:xfrm>
        </p:spPr>
        <p:txBody>
          <a:bodyPr/>
          <a:lstStyle/>
          <a:p>
            <a:r>
              <a:rPr lang="en-US" dirty="0"/>
              <a:t>Type Question 6</a:t>
            </a:r>
            <a:br>
              <a:rPr lang="en-US" dirty="0"/>
            </a:br>
            <a:br>
              <a:rPr lang="en-US" dirty="0"/>
            </a:br>
            <a:r>
              <a:rPr lang="en-US" dirty="0"/>
              <a:t>Differential Equation</a:t>
            </a:r>
          </a:p>
        </p:txBody>
      </p:sp>
      <p:pic>
        <p:nvPicPr>
          <p:cNvPr id="10" name="Picture 9">
            <a:extLst>
              <a:ext uri="{FF2B5EF4-FFF2-40B4-BE49-F238E27FC236}">
                <a16:creationId xmlns:a16="http://schemas.microsoft.com/office/drawing/2014/main" id="{BC2451BF-86D9-4C4B-8474-76B993FAB66C}"/>
              </a:ext>
            </a:extLst>
          </p:cNvPr>
          <p:cNvPicPr>
            <a:picLocks noChangeAspect="1"/>
          </p:cNvPicPr>
          <p:nvPr/>
        </p:nvPicPr>
        <p:blipFill>
          <a:blip r:embed="rId3"/>
          <a:stretch>
            <a:fillRect/>
          </a:stretch>
        </p:blipFill>
        <p:spPr>
          <a:xfrm>
            <a:off x="5352178" y="672932"/>
            <a:ext cx="6477000" cy="2857500"/>
          </a:xfrm>
          <a:prstGeom prst="rect">
            <a:avLst/>
          </a:prstGeom>
        </p:spPr>
      </p:pic>
      <p:pic>
        <p:nvPicPr>
          <p:cNvPr id="2" name="Picture 1">
            <a:extLst>
              <a:ext uri="{FF2B5EF4-FFF2-40B4-BE49-F238E27FC236}">
                <a16:creationId xmlns:a16="http://schemas.microsoft.com/office/drawing/2014/main" id="{0DCB0718-B47B-451A-8AD7-1978C83E1821}"/>
              </a:ext>
            </a:extLst>
          </p:cNvPr>
          <p:cNvPicPr>
            <a:picLocks noChangeAspect="1"/>
          </p:cNvPicPr>
          <p:nvPr/>
        </p:nvPicPr>
        <p:blipFill>
          <a:blip r:embed="rId4"/>
          <a:stretch>
            <a:fillRect/>
          </a:stretch>
        </p:blipFill>
        <p:spPr>
          <a:xfrm>
            <a:off x="3822288" y="3702116"/>
            <a:ext cx="3826504" cy="2654637"/>
          </a:xfrm>
          <a:prstGeom prst="rect">
            <a:avLst/>
          </a:prstGeom>
        </p:spPr>
      </p:pic>
      <p:pic>
        <p:nvPicPr>
          <p:cNvPr id="9" name="Picture 8">
            <a:extLst>
              <a:ext uri="{FF2B5EF4-FFF2-40B4-BE49-F238E27FC236}">
                <a16:creationId xmlns:a16="http://schemas.microsoft.com/office/drawing/2014/main" id="{8CF0162B-21D5-4438-B257-182046FDC0DD}"/>
              </a:ext>
            </a:extLst>
          </p:cNvPr>
          <p:cNvPicPr>
            <a:picLocks noChangeAspect="1"/>
          </p:cNvPicPr>
          <p:nvPr/>
        </p:nvPicPr>
        <p:blipFill>
          <a:blip r:embed="rId5"/>
          <a:stretch>
            <a:fillRect/>
          </a:stretch>
        </p:blipFill>
        <p:spPr>
          <a:xfrm>
            <a:off x="2682352" y="4719829"/>
            <a:ext cx="6106377" cy="619211"/>
          </a:xfrm>
          <a:prstGeom prst="rect">
            <a:avLst/>
          </a:prstGeom>
        </p:spPr>
      </p:pic>
      <p:pic>
        <p:nvPicPr>
          <p:cNvPr id="11" name="Picture 10">
            <a:extLst>
              <a:ext uri="{FF2B5EF4-FFF2-40B4-BE49-F238E27FC236}">
                <a16:creationId xmlns:a16="http://schemas.microsoft.com/office/drawing/2014/main" id="{FC14068D-448B-4751-A587-CC30484090A0}"/>
              </a:ext>
            </a:extLst>
          </p:cNvPr>
          <p:cNvPicPr>
            <a:picLocks noChangeAspect="1"/>
          </p:cNvPicPr>
          <p:nvPr/>
        </p:nvPicPr>
        <p:blipFill>
          <a:blip r:embed="rId6"/>
          <a:stretch>
            <a:fillRect/>
          </a:stretch>
        </p:blipFill>
        <p:spPr>
          <a:xfrm>
            <a:off x="2629957" y="4419749"/>
            <a:ext cx="6211167" cy="1219370"/>
          </a:xfrm>
          <a:prstGeom prst="rect">
            <a:avLst/>
          </a:prstGeom>
        </p:spPr>
      </p:pic>
      <p:pic>
        <p:nvPicPr>
          <p:cNvPr id="12" name="Picture 11">
            <a:extLst>
              <a:ext uri="{FF2B5EF4-FFF2-40B4-BE49-F238E27FC236}">
                <a16:creationId xmlns:a16="http://schemas.microsoft.com/office/drawing/2014/main" id="{8A8B00C6-18E4-406C-8F8E-C49242C2F966}"/>
              </a:ext>
            </a:extLst>
          </p:cNvPr>
          <p:cNvPicPr>
            <a:picLocks noChangeAspect="1"/>
          </p:cNvPicPr>
          <p:nvPr/>
        </p:nvPicPr>
        <p:blipFill>
          <a:blip r:embed="rId7"/>
          <a:stretch>
            <a:fillRect/>
          </a:stretch>
        </p:blipFill>
        <p:spPr>
          <a:xfrm>
            <a:off x="2763325" y="4648381"/>
            <a:ext cx="5944430" cy="762106"/>
          </a:xfrm>
          <a:prstGeom prst="rect">
            <a:avLst/>
          </a:prstGeom>
        </p:spPr>
      </p:pic>
    </p:spTree>
    <p:extLst>
      <p:ext uri="{BB962C8B-B14F-4D97-AF65-F5344CB8AC3E}">
        <p14:creationId xmlns:p14="http://schemas.microsoft.com/office/powerpoint/2010/main" val="190835666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40D25225-C879-4583-9892-5E78CEA243CB}"/>
              </a:ext>
            </a:extLst>
          </p:cNvPr>
          <p:cNvSpPr>
            <a:spLocks noGrp="1"/>
          </p:cNvSpPr>
          <p:nvPr>
            <p:ph idx="1"/>
          </p:nvPr>
        </p:nvSpPr>
        <p:spPr/>
        <p:txBody>
          <a:bodyPr/>
          <a:lstStyle/>
          <a:p>
            <a:r>
              <a:rPr lang="en-US" dirty="0"/>
              <a:t>2017 AB 4 – An atypical DE question</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hlinkClick r:id="rId3"/>
              </a:rPr>
              <a:t>What students should be ready and able to do. </a:t>
            </a:r>
            <a:endParaRPr lang="en-US" dirty="0"/>
          </a:p>
          <a:p>
            <a:pPr marL="0" indent="0">
              <a:buNone/>
            </a:pPr>
            <a:r>
              <a:rPr lang="en-US" dirty="0"/>
              <a:t> </a:t>
            </a:r>
          </a:p>
        </p:txBody>
      </p:sp>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a:pPr/>
              <a:t>56</a:t>
            </a:fld>
            <a:endParaRPr lang="en-US"/>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a:xfrm>
            <a:off x="466611" y="555809"/>
            <a:ext cx="3741179" cy="1468094"/>
          </a:xfrm>
        </p:spPr>
        <p:txBody>
          <a:bodyPr/>
          <a:lstStyle/>
          <a:p>
            <a:r>
              <a:rPr lang="en-US" dirty="0"/>
              <a:t>Type Question 6</a:t>
            </a:r>
            <a:br>
              <a:rPr lang="en-US" dirty="0"/>
            </a:br>
            <a:br>
              <a:rPr lang="en-US" dirty="0"/>
            </a:br>
            <a:r>
              <a:rPr lang="en-US" dirty="0"/>
              <a:t>Differential Equation</a:t>
            </a:r>
          </a:p>
        </p:txBody>
      </p:sp>
      <p:pic>
        <p:nvPicPr>
          <p:cNvPr id="7" name="Picture 6">
            <a:extLst>
              <a:ext uri="{FF2B5EF4-FFF2-40B4-BE49-F238E27FC236}">
                <a16:creationId xmlns:a16="http://schemas.microsoft.com/office/drawing/2014/main" id="{5AB99AA3-D549-430A-A20B-F4330D871FD7}"/>
              </a:ext>
            </a:extLst>
          </p:cNvPr>
          <p:cNvPicPr>
            <a:picLocks noChangeAspect="1"/>
          </p:cNvPicPr>
          <p:nvPr/>
        </p:nvPicPr>
        <p:blipFill>
          <a:blip r:embed="rId4"/>
          <a:stretch>
            <a:fillRect/>
          </a:stretch>
        </p:blipFill>
        <p:spPr>
          <a:xfrm>
            <a:off x="4255075" y="1247775"/>
            <a:ext cx="6353175" cy="4362450"/>
          </a:xfrm>
          <a:prstGeom prst="rect">
            <a:avLst/>
          </a:prstGeom>
        </p:spPr>
      </p:pic>
      <p:pic>
        <p:nvPicPr>
          <p:cNvPr id="2" name="Picture 1">
            <a:extLst>
              <a:ext uri="{FF2B5EF4-FFF2-40B4-BE49-F238E27FC236}">
                <a16:creationId xmlns:a16="http://schemas.microsoft.com/office/drawing/2014/main" id="{CDF20510-061C-479B-8EF3-8A2CD00C015D}"/>
              </a:ext>
            </a:extLst>
          </p:cNvPr>
          <p:cNvPicPr>
            <a:picLocks noChangeAspect="1"/>
          </p:cNvPicPr>
          <p:nvPr/>
        </p:nvPicPr>
        <p:blipFill>
          <a:blip r:embed="rId5"/>
          <a:stretch>
            <a:fillRect/>
          </a:stretch>
        </p:blipFill>
        <p:spPr>
          <a:xfrm>
            <a:off x="4445157" y="3470955"/>
            <a:ext cx="5973009" cy="1514686"/>
          </a:xfrm>
          <a:prstGeom prst="rect">
            <a:avLst/>
          </a:prstGeom>
        </p:spPr>
      </p:pic>
      <p:pic>
        <p:nvPicPr>
          <p:cNvPr id="5" name="Picture 4">
            <a:extLst>
              <a:ext uri="{FF2B5EF4-FFF2-40B4-BE49-F238E27FC236}">
                <a16:creationId xmlns:a16="http://schemas.microsoft.com/office/drawing/2014/main" id="{5BBE5B97-75F6-426A-923C-713EA8BAAD2B}"/>
              </a:ext>
            </a:extLst>
          </p:cNvPr>
          <p:cNvPicPr>
            <a:picLocks noChangeAspect="1"/>
          </p:cNvPicPr>
          <p:nvPr/>
        </p:nvPicPr>
        <p:blipFill>
          <a:blip r:embed="rId6"/>
          <a:stretch>
            <a:fillRect/>
          </a:stretch>
        </p:blipFill>
        <p:spPr>
          <a:xfrm>
            <a:off x="4450364" y="4339222"/>
            <a:ext cx="5687219" cy="1371791"/>
          </a:xfrm>
          <a:prstGeom prst="rect">
            <a:avLst/>
          </a:prstGeom>
        </p:spPr>
      </p:pic>
      <p:pic>
        <p:nvPicPr>
          <p:cNvPr id="8" name="Picture 7">
            <a:extLst>
              <a:ext uri="{FF2B5EF4-FFF2-40B4-BE49-F238E27FC236}">
                <a16:creationId xmlns:a16="http://schemas.microsoft.com/office/drawing/2014/main" id="{1889991F-6DF1-484D-9BF6-99D54029A290}"/>
              </a:ext>
            </a:extLst>
          </p:cNvPr>
          <p:cNvPicPr>
            <a:picLocks noChangeAspect="1"/>
          </p:cNvPicPr>
          <p:nvPr/>
        </p:nvPicPr>
        <p:blipFill>
          <a:blip r:embed="rId7"/>
          <a:stretch>
            <a:fillRect/>
          </a:stretch>
        </p:blipFill>
        <p:spPr>
          <a:xfrm>
            <a:off x="4466317" y="1268237"/>
            <a:ext cx="6163535" cy="2753109"/>
          </a:xfrm>
          <a:prstGeom prst="rect">
            <a:avLst/>
          </a:prstGeom>
        </p:spPr>
      </p:pic>
      <p:pic>
        <p:nvPicPr>
          <p:cNvPr id="9" name="Picture 8">
            <a:extLst>
              <a:ext uri="{FF2B5EF4-FFF2-40B4-BE49-F238E27FC236}">
                <a16:creationId xmlns:a16="http://schemas.microsoft.com/office/drawing/2014/main" id="{2FA7E2C4-3407-46DC-9EED-6C2E701C1BD9}"/>
              </a:ext>
            </a:extLst>
          </p:cNvPr>
          <p:cNvPicPr>
            <a:picLocks noChangeAspect="1"/>
          </p:cNvPicPr>
          <p:nvPr/>
        </p:nvPicPr>
        <p:blipFill>
          <a:blip r:embed="rId8"/>
          <a:stretch>
            <a:fillRect/>
          </a:stretch>
        </p:blipFill>
        <p:spPr>
          <a:xfrm>
            <a:off x="4466317" y="672232"/>
            <a:ext cx="2886478" cy="2581635"/>
          </a:xfrm>
          <a:prstGeom prst="rect">
            <a:avLst/>
          </a:prstGeom>
        </p:spPr>
      </p:pic>
    </p:spTree>
    <p:extLst>
      <p:ext uri="{BB962C8B-B14F-4D97-AF65-F5344CB8AC3E}">
        <p14:creationId xmlns:p14="http://schemas.microsoft.com/office/powerpoint/2010/main" val="16380926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40D25225-C879-4583-9892-5E78CEA243CB}"/>
              </a:ext>
            </a:extLst>
          </p:cNvPr>
          <p:cNvSpPr>
            <a:spLocks noGrp="1"/>
          </p:cNvSpPr>
          <p:nvPr>
            <p:ph idx="1"/>
          </p:nvPr>
        </p:nvSpPr>
        <p:spPr/>
        <p:txBody>
          <a:bodyPr/>
          <a:lstStyle/>
          <a:p>
            <a:r>
              <a:rPr lang="en-US" dirty="0"/>
              <a:t>2012 AB Multiple-choice questions </a:t>
            </a:r>
          </a:p>
          <a:p>
            <a:endParaRPr lang="en-US" dirty="0"/>
          </a:p>
        </p:txBody>
      </p:sp>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a:pPr/>
              <a:t>57</a:t>
            </a:fld>
            <a:endParaRPr lang="en-US"/>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a:xfrm>
            <a:off x="466611" y="555809"/>
            <a:ext cx="3741179" cy="1468094"/>
          </a:xfrm>
        </p:spPr>
        <p:txBody>
          <a:bodyPr/>
          <a:lstStyle/>
          <a:p>
            <a:r>
              <a:rPr lang="en-US" dirty="0"/>
              <a:t>Type Question 6</a:t>
            </a:r>
            <a:br>
              <a:rPr lang="en-US" dirty="0"/>
            </a:br>
            <a:br>
              <a:rPr lang="en-US" dirty="0"/>
            </a:br>
            <a:r>
              <a:rPr lang="en-US" dirty="0"/>
              <a:t>Differential Equation</a:t>
            </a:r>
          </a:p>
        </p:txBody>
      </p:sp>
      <p:pic>
        <p:nvPicPr>
          <p:cNvPr id="2" name="Picture 1">
            <a:extLst>
              <a:ext uri="{FF2B5EF4-FFF2-40B4-BE49-F238E27FC236}">
                <a16:creationId xmlns:a16="http://schemas.microsoft.com/office/drawing/2014/main" id="{98B60AC0-DA98-4FB5-B0B2-119F1EF41DAC}"/>
              </a:ext>
            </a:extLst>
          </p:cNvPr>
          <p:cNvPicPr>
            <a:picLocks noChangeAspect="1"/>
          </p:cNvPicPr>
          <p:nvPr/>
        </p:nvPicPr>
        <p:blipFill>
          <a:blip r:embed="rId3"/>
          <a:stretch>
            <a:fillRect/>
          </a:stretch>
        </p:blipFill>
        <p:spPr>
          <a:xfrm>
            <a:off x="4773478" y="1289856"/>
            <a:ext cx="6515100" cy="2476500"/>
          </a:xfrm>
          <a:prstGeom prst="rect">
            <a:avLst/>
          </a:prstGeom>
        </p:spPr>
      </p:pic>
      <p:pic>
        <p:nvPicPr>
          <p:cNvPr id="5" name="Picture 4">
            <a:extLst>
              <a:ext uri="{FF2B5EF4-FFF2-40B4-BE49-F238E27FC236}">
                <a16:creationId xmlns:a16="http://schemas.microsoft.com/office/drawing/2014/main" id="{F085BF1B-3B22-458B-9325-AE7378F2FBFE}"/>
              </a:ext>
            </a:extLst>
          </p:cNvPr>
          <p:cNvPicPr>
            <a:picLocks noChangeAspect="1"/>
          </p:cNvPicPr>
          <p:nvPr/>
        </p:nvPicPr>
        <p:blipFill>
          <a:blip r:embed="rId4"/>
          <a:stretch>
            <a:fillRect/>
          </a:stretch>
        </p:blipFill>
        <p:spPr>
          <a:xfrm>
            <a:off x="4887778" y="3847896"/>
            <a:ext cx="6286500" cy="1905000"/>
          </a:xfrm>
          <a:prstGeom prst="rect">
            <a:avLst/>
          </a:prstGeom>
        </p:spPr>
      </p:pic>
    </p:spTree>
    <p:extLst>
      <p:ext uri="{BB962C8B-B14F-4D97-AF65-F5344CB8AC3E}">
        <p14:creationId xmlns:p14="http://schemas.microsoft.com/office/powerpoint/2010/main" val="247400842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40D25225-C879-4583-9892-5E78CEA243CB}"/>
              </a:ext>
            </a:extLst>
          </p:cNvPr>
          <p:cNvSpPr>
            <a:spLocks noGrp="1"/>
          </p:cNvSpPr>
          <p:nvPr>
            <p:ph idx="1"/>
          </p:nvPr>
        </p:nvSpPr>
        <p:spPr/>
        <p:txBody>
          <a:bodyPr/>
          <a:lstStyle/>
          <a:p>
            <a:pPr marL="0" indent="0">
              <a:buNone/>
            </a:pPr>
            <a:r>
              <a:rPr lang="en-US" dirty="0"/>
              <a:t>2012 BC Multiple-choice questions </a:t>
            </a:r>
          </a:p>
          <a:p>
            <a:endParaRPr lang="en-US" dirty="0"/>
          </a:p>
        </p:txBody>
      </p:sp>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a:pPr/>
              <a:t>58</a:t>
            </a:fld>
            <a:endParaRPr lang="en-US"/>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a:xfrm>
            <a:off x="466611" y="555809"/>
            <a:ext cx="3741179" cy="1468094"/>
          </a:xfrm>
        </p:spPr>
        <p:txBody>
          <a:bodyPr/>
          <a:lstStyle/>
          <a:p>
            <a:r>
              <a:rPr lang="en-US" dirty="0"/>
              <a:t>Type Question 6</a:t>
            </a:r>
            <a:br>
              <a:rPr lang="en-US" dirty="0"/>
            </a:br>
            <a:br>
              <a:rPr lang="en-US" dirty="0"/>
            </a:br>
            <a:r>
              <a:rPr lang="en-US" dirty="0"/>
              <a:t>Differential Equation</a:t>
            </a:r>
          </a:p>
        </p:txBody>
      </p:sp>
      <p:pic>
        <p:nvPicPr>
          <p:cNvPr id="7" name="Picture 6">
            <a:extLst>
              <a:ext uri="{FF2B5EF4-FFF2-40B4-BE49-F238E27FC236}">
                <a16:creationId xmlns:a16="http://schemas.microsoft.com/office/drawing/2014/main" id="{C0FE0FC4-48D2-403C-92CB-23C2CD543F0F}"/>
              </a:ext>
            </a:extLst>
          </p:cNvPr>
          <p:cNvPicPr>
            <a:picLocks noChangeAspect="1"/>
          </p:cNvPicPr>
          <p:nvPr/>
        </p:nvPicPr>
        <p:blipFill>
          <a:blip r:embed="rId3"/>
          <a:stretch>
            <a:fillRect/>
          </a:stretch>
        </p:blipFill>
        <p:spPr>
          <a:xfrm>
            <a:off x="4773478" y="3838074"/>
            <a:ext cx="6800850" cy="1143000"/>
          </a:xfrm>
          <a:prstGeom prst="rect">
            <a:avLst/>
          </a:prstGeom>
        </p:spPr>
      </p:pic>
      <p:pic>
        <p:nvPicPr>
          <p:cNvPr id="8" name="Picture 7">
            <a:extLst>
              <a:ext uri="{FF2B5EF4-FFF2-40B4-BE49-F238E27FC236}">
                <a16:creationId xmlns:a16="http://schemas.microsoft.com/office/drawing/2014/main" id="{B4BCE1AE-D0BA-451A-9008-46D1BE252A33}"/>
              </a:ext>
            </a:extLst>
          </p:cNvPr>
          <p:cNvPicPr>
            <a:picLocks noChangeAspect="1"/>
          </p:cNvPicPr>
          <p:nvPr/>
        </p:nvPicPr>
        <p:blipFill>
          <a:blip r:embed="rId4"/>
          <a:stretch>
            <a:fillRect/>
          </a:stretch>
        </p:blipFill>
        <p:spPr>
          <a:xfrm>
            <a:off x="4614360" y="1371600"/>
            <a:ext cx="6524625" cy="2057400"/>
          </a:xfrm>
          <a:prstGeom prst="rect">
            <a:avLst/>
          </a:prstGeom>
        </p:spPr>
      </p:pic>
    </p:spTree>
    <p:extLst>
      <p:ext uri="{BB962C8B-B14F-4D97-AF65-F5344CB8AC3E}">
        <p14:creationId xmlns:p14="http://schemas.microsoft.com/office/powerpoint/2010/main" val="10727675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DEF465C-6D86-4459-A487-8CE4F8E1F368}"/>
              </a:ext>
            </a:extLst>
          </p:cNvPr>
          <p:cNvSpPr txBox="1"/>
          <p:nvPr/>
        </p:nvSpPr>
        <p:spPr>
          <a:xfrm>
            <a:off x="1236406" y="2670720"/>
            <a:ext cx="9719188" cy="769441"/>
          </a:xfrm>
          <a:prstGeom prst="rect">
            <a:avLst/>
          </a:prstGeom>
          <a:noFill/>
        </p:spPr>
        <p:txBody>
          <a:bodyPr wrap="square" rtlCol="0">
            <a:spAutoFit/>
          </a:bodyPr>
          <a:lstStyle/>
          <a:p>
            <a:pPr algn="ctr"/>
            <a:r>
              <a:rPr lang="en-US" sz="4400" dirty="0"/>
              <a:t>Discussion, Questions, and Comments</a:t>
            </a:r>
          </a:p>
        </p:txBody>
      </p:sp>
    </p:spTree>
    <p:extLst>
      <p:ext uri="{BB962C8B-B14F-4D97-AF65-F5344CB8AC3E}">
        <p14:creationId xmlns:p14="http://schemas.microsoft.com/office/powerpoint/2010/main" val="3684742990"/>
      </p:ext>
    </p:extLst>
  </p:cSld>
  <p:clrMapOvr>
    <a:masterClrMapping/>
  </p:clrMapOvr>
  <p:transition spd="slow">
    <p:push dir="u"/>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E9B586B-38F1-4709-B027-90DBD6F28A1E}"/>
              </a:ext>
            </a:extLst>
          </p:cNvPr>
          <p:cNvSpPr>
            <a:spLocks noGrp="1"/>
          </p:cNvSpPr>
          <p:nvPr>
            <p:ph type="sldNum" sz="quarter" idx="12"/>
          </p:nvPr>
        </p:nvSpPr>
        <p:spPr/>
        <p:txBody>
          <a:bodyPr/>
          <a:lstStyle/>
          <a:p>
            <a:fld id="{017ED8CA-143E-8B40-B3C8-0174DDF149EE}" type="slidenum">
              <a:rPr lang="en-US" smtClean="0"/>
              <a:t>60</a:t>
            </a:fld>
            <a:endParaRPr lang="en-US" dirty="0"/>
          </a:p>
        </p:txBody>
      </p:sp>
      <p:sp>
        <p:nvSpPr>
          <p:cNvPr id="4" name="Title 3">
            <a:extLst>
              <a:ext uri="{FF2B5EF4-FFF2-40B4-BE49-F238E27FC236}">
                <a16:creationId xmlns:a16="http://schemas.microsoft.com/office/drawing/2014/main" id="{2CBF3F83-DB32-4542-A2A8-0149943D0B39}"/>
              </a:ext>
            </a:extLst>
          </p:cNvPr>
          <p:cNvSpPr>
            <a:spLocks noGrp="1"/>
          </p:cNvSpPr>
          <p:nvPr>
            <p:ph type="title"/>
          </p:nvPr>
        </p:nvSpPr>
        <p:spPr>
          <a:xfrm>
            <a:off x="3932692" y="2089641"/>
            <a:ext cx="4326615" cy="1689693"/>
          </a:xfrm>
        </p:spPr>
        <p:txBody>
          <a:bodyPr/>
          <a:lstStyle/>
          <a:p>
            <a:pPr algn="ctr"/>
            <a:r>
              <a:rPr lang="en-US" dirty="0"/>
              <a:t>Type 7</a:t>
            </a:r>
            <a:br>
              <a:rPr lang="en-US" dirty="0"/>
            </a:br>
            <a:br>
              <a:rPr lang="en-US" dirty="0"/>
            </a:br>
            <a:r>
              <a:rPr lang="en-US" sz="4800" dirty="0"/>
              <a:t>Miscellaneous</a:t>
            </a:r>
          </a:p>
        </p:txBody>
      </p:sp>
    </p:spTree>
    <p:extLst>
      <p:ext uri="{BB962C8B-B14F-4D97-AF65-F5344CB8AC3E}">
        <p14:creationId xmlns:p14="http://schemas.microsoft.com/office/powerpoint/2010/main" val="510225899"/>
      </p:ext>
    </p:extLst>
  </p:cSld>
  <p:clrMapOvr>
    <a:masterClrMapping/>
  </p:clrMapOvr>
  <p:transition spd="slow">
    <p:push dir="u"/>
  </p:transition>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a:pPr/>
              <a:t>61</a:t>
            </a:fld>
            <a:endParaRPr lang="en-US"/>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a:xfrm>
            <a:off x="466611" y="555809"/>
            <a:ext cx="3741179" cy="1468094"/>
          </a:xfrm>
        </p:spPr>
        <p:txBody>
          <a:bodyPr/>
          <a:lstStyle/>
          <a:p>
            <a:r>
              <a:rPr lang="en-US" dirty="0"/>
              <a:t>Type Question 7</a:t>
            </a:r>
            <a:br>
              <a:rPr lang="en-US" dirty="0"/>
            </a:br>
            <a:br>
              <a:rPr lang="en-US" dirty="0"/>
            </a:br>
            <a:r>
              <a:rPr lang="en-US" dirty="0"/>
              <a:t>Miscellaneous</a:t>
            </a:r>
          </a:p>
        </p:txBody>
      </p:sp>
      <p:sp>
        <p:nvSpPr>
          <p:cNvPr id="7" name="Content Placeholder 6">
            <a:extLst>
              <a:ext uri="{FF2B5EF4-FFF2-40B4-BE49-F238E27FC236}">
                <a16:creationId xmlns:a16="http://schemas.microsoft.com/office/drawing/2014/main" id="{A0809575-86D8-419E-9A80-1D44C49B790B}"/>
              </a:ext>
            </a:extLst>
          </p:cNvPr>
          <p:cNvSpPr>
            <a:spLocks noGrp="1"/>
          </p:cNvSpPr>
          <p:nvPr>
            <p:ph idx="1"/>
          </p:nvPr>
        </p:nvSpPr>
        <p:spPr>
          <a:xfrm>
            <a:off x="4773478" y="567282"/>
            <a:ext cx="6960030" cy="5180375"/>
          </a:xfrm>
        </p:spPr>
        <p:txBody>
          <a:bodyPr/>
          <a:lstStyle/>
          <a:p>
            <a:pPr marL="0" indent="0">
              <a:buNone/>
            </a:pPr>
            <a:r>
              <a:rPr lang="en-US" b="1" dirty="0"/>
              <a:t>Occasionally, part of an other question, sometimes an entire question. </a:t>
            </a:r>
          </a:p>
          <a:p>
            <a:pPr marL="0" indent="0">
              <a:buNone/>
            </a:pPr>
            <a:r>
              <a:rPr lang="en-US" b="1" dirty="0"/>
              <a:t>These include </a:t>
            </a:r>
          </a:p>
          <a:p>
            <a:pPr>
              <a:spcAft>
                <a:spcPts val="600"/>
              </a:spcAft>
            </a:pPr>
            <a:r>
              <a:rPr lang="en-US" dirty="0"/>
              <a:t>Finding derivatives using the chain rule, the quotient rule, etc. from tables of values: </a:t>
            </a:r>
          </a:p>
          <a:p>
            <a:pPr>
              <a:spcAft>
                <a:spcPts val="600"/>
              </a:spcAft>
            </a:pPr>
            <a:r>
              <a:rPr lang="en-US" dirty="0"/>
              <a:t>Implicit differentiation </a:t>
            </a:r>
          </a:p>
          <a:p>
            <a:pPr>
              <a:spcAft>
                <a:spcPts val="600"/>
              </a:spcAft>
            </a:pPr>
            <a:r>
              <a:rPr lang="en-US" dirty="0"/>
              <a:t>L'Hospital's Rule </a:t>
            </a:r>
          </a:p>
          <a:p>
            <a:pPr>
              <a:spcAft>
                <a:spcPts val="600"/>
              </a:spcAft>
            </a:pPr>
            <a:r>
              <a:rPr lang="en-US" dirty="0"/>
              <a:t>Continuity and piecewise defined functions:</a:t>
            </a:r>
          </a:p>
          <a:p>
            <a:pPr>
              <a:spcAft>
                <a:spcPts val="600"/>
              </a:spcAft>
            </a:pPr>
            <a:r>
              <a:rPr lang="en-US" dirty="0"/>
              <a:t>Related rate:</a:t>
            </a:r>
          </a:p>
          <a:p>
            <a:pPr>
              <a:spcAft>
                <a:spcPts val="600"/>
              </a:spcAft>
            </a:pPr>
            <a:r>
              <a:rPr lang="en-US" dirty="0"/>
              <a:t>Arc length (BC Topic) </a:t>
            </a:r>
          </a:p>
          <a:p>
            <a:pPr>
              <a:spcAft>
                <a:spcPts val="600"/>
              </a:spcAft>
            </a:pPr>
            <a:r>
              <a:rPr lang="en-US" dirty="0"/>
              <a:t>Partial fractions (BC Topic) </a:t>
            </a:r>
          </a:p>
          <a:p>
            <a:pPr>
              <a:spcAft>
                <a:spcPts val="600"/>
              </a:spcAft>
            </a:pPr>
            <a:r>
              <a:rPr lang="en-US" dirty="0"/>
              <a:t>Improper integrals (BC topic):</a:t>
            </a:r>
          </a:p>
          <a:p>
            <a:pPr marL="0" indent="0">
              <a:buNone/>
            </a:pPr>
            <a:endParaRPr lang="en-US" dirty="0"/>
          </a:p>
          <a:p>
            <a:pPr marL="0" indent="0">
              <a:buNone/>
            </a:pPr>
            <a:r>
              <a:rPr lang="en-US" dirty="0">
                <a:hlinkClick r:id="rId3"/>
              </a:rPr>
              <a:t>What students should be ready and able to do. </a:t>
            </a: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3148156653"/>
      </p:ext>
    </p:extLst>
  </p:cSld>
  <p:clrMapOvr>
    <a:masterClrMapping/>
  </p:clrMapOvr>
  <p:transition spd="slow">
    <p:push dir="u"/>
  </p:transition>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a:pPr/>
              <a:t>62</a:t>
            </a:fld>
            <a:endParaRPr lang="en-US"/>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a:xfrm>
            <a:off x="466611" y="555809"/>
            <a:ext cx="3741179" cy="1911292"/>
          </a:xfrm>
        </p:spPr>
        <p:txBody>
          <a:bodyPr/>
          <a:lstStyle/>
          <a:p>
            <a:r>
              <a:rPr lang="en-US" dirty="0"/>
              <a:t>Type Question 8</a:t>
            </a:r>
            <a:br>
              <a:rPr lang="en-US" dirty="0"/>
            </a:br>
            <a:br>
              <a:rPr lang="en-US" dirty="0"/>
            </a:br>
            <a:r>
              <a:rPr lang="en-US" dirty="0"/>
              <a:t>Parametric Equations </a:t>
            </a:r>
          </a:p>
        </p:txBody>
      </p:sp>
      <p:sp>
        <p:nvSpPr>
          <p:cNvPr id="7" name="Content Placeholder 6">
            <a:extLst>
              <a:ext uri="{FF2B5EF4-FFF2-40B4-BE49-F238E27FC236}">
                <a16:creationId xmlns:a16="http://schemas.microsoft.com/office/drawing/2014/main" id="{A0809575-86D8-419E-9A80-1D44C49B790B}"/>
              </a:ext>
            </a:extLst>
          </p:cNvPr>
          <p:cNvSpPr>
            <a:spLocks noGrp="1"/>
          </p:cNvSpPr>
          <p:nvPr>
            <p:ph idx="1"/>
          </p:nvPr>
        </p:nvSpPr>
        <p:spPr>
          <a:xfrm>
            <a:off x="4773478" y="567282"/>
            <a:ext cx="6960030" cy="5180375"/>
          </a:xfrm>
        </p:spPr>
        <p:txBody>
          <a:bodyPr/>
          <a:lstStyle/>
          <a:p>
            <a:pPr marL="0" indent="0">
              <a:buNone/>
            </a:pPr>
            <a:r>
              <a:rPr lang="en-US" dirty="0"/>
              <a:t>2012 BC 2</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pic>
        <p:nvPicPr>
          <p:cNvPr id="5" name="Picture 4">
            <a:extLst>
              <a:ext uri="{FF2B5EF4-FFF2-40B4-BE49-F238E27FC236}">
                <a16:creationId xmlns:a16="http://schemas.microsoft.com/office/drawing/2014/main" id="{52A52407-EF65-4D36-A9D0-4BD300E46C7F}"/>
              </a:ext>
            </a:extLst>
          </p:cNvPr>
          <p:cNvPicPr>
            <a:picLocks noChangeAspect="1"/>
          </p:cNvPicPr>
          <p:nvPr/>
        </p:nvPicPr>
        <p:blipFill>
          <a:blip r:embed="rId3"/>
          <a:stretch>
            <a:fillRect/>
          </a:stretch>
        </p:blipFill>
        <p:spPr>
          <a:xfrm>
            <a:off x="4773478" y="1357244"/>
            <a:ext cx="6608396" cy="1918567"/>
          </a:xfrm>
          <a:prstGeom prst="rect">
            <a:avLst/>
          </a:prstGeom>
        </p:spPr>
      </p:pic>
    </p:spTree>
    <p:extLst>
      <p:ext uri="{BB962C8B-B14F-4D97-AF65-F5344CB8AC3E}">
        <p14:creationId xmlns:p14="http://schemas.microsoft.com/office/powerpoint/2010/main" val="2093898866"/>
      </p:ext>
    </p:extLst>
  </p:cSld>
  <p:clrMapOvr>
    <a:masterClrMapping/>
  </p:clrMapOvr>
  <p:transition spd="slow">
    <p:push dir="u"/>
  </p:transition>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a:pPr/>
              <a:t>63</a:t>
            </a:fld>
            <a:endParaRPr lang="en-US"/>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a:xfrm>
            <a:off x="466611" y="555809"/>
            <a:ext cx="3741179" cy="1911292"/>
          </a:xfrm>
        </p:spPr>
        <p:txBody>
          <a:bodyPr/>
          <a:lstStyle/>
          <a:p>
            <a:r>
              <a:rPr lang="en-US" dirty="0"/>
              <a:t>Type Question 8</a:t>
            </a:r>
            <a:br>
              <a:rPr lang="en-US" dirty="0"/>
            </a:br>
            <a:br>
              <a:rPr lang="en-US" dirty="0"/>
            </a:br>
            <a:r>
              <a:rPr lang="en-US" dirty="0"/>
              <a:t>Parametric Equations </a:t>
            </a:r>
          </a:p>
        </p:txBody>
      </p:sp>
      <p:sp>
        <p:nvSpPr>
          <p:cNvPr id="7" name="Content Placeholder 6">
            <a:extLst>
              <a:ext uri="{FF2B5EF4-FFF2-40B4-BE49-F238E27FC236}">
                <a16:creationId xmlns:a16="http://schemas.microsoft.com/office/drawing/2014/main" id="{A0809575-86D8-419E-9A80-1D44C49B790B}"/>
              </a:ext>
            </a:extLst>
          </p:cNvPr>
          <p:cNvSpPr>
            <a:spLocks noGrp="1"/>
          </p:cNvSpPr>
          <p:nvPr>
            <p:ph idx="1"/>
          </p:nvPr>
        </p:nvSpPr>
        <p:spPr>
          <a:xfrm>
            <a:off x="4773478" y="567282"/>
            <a:ext cx="6960030" cy="5180375"/>
          </a:xfrm>
        </p:spPr>
        <p:txBody>
          <a:bodyPr/>
          <a:lstStyle/>
          <a:p>
            <a:pPr marL="0" indent="0">
              <a:buNone/>
            </a:pPr>
            <a:r>
              <a:rPr lang="en-US" dirty="0"/>
              <a:t>2016 BC 2</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hlinkClick r:id="rId3"/>
              </a:rPr>
              <a:t>What students should be ready and able to do. </a:t>
            </a: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pic>
        <p:nvPicPr>
          <p:cNvPr id="2" name="Picture 1">
            <a:extLst>
              <a:ext uri="{FF2B5EF4-FFF2-40B4-BE49-F238E27FC236}">
                <a16:creationId xmlns:a16="http://schemas.microsoft.com/office/drawing/2014/main" id="{EAFE121C-B704-4036-A8CB-3F9B0F0A9099}"/>
              </a:ext>
            </a:extLst>
          </p:cNvPr>
          <p:cNvPicPr>
            <a:picLocks noChangeAspect="1"/>
          </p:cNvPicPr>
          <p:nvPr/>
        </p:nvPicPr>
        <p:blipFill>
          <a:blip r:embed="rId4"/>
          <a:stretch>
            <a:fillRect/>
          </a:stretch>
        </p:blipFill>
        <p:spPr>
          <a:xfrm>
            <a:off x="4574262" y="1110343"/>
            <a:ext cx="6819900" cy="4305300"/>
          </a:xfrm>
          <a:prstGeom prst="rect">
            <a:avLst/>
          </a:prstGeom>
        </p:spPr>
      </p:pic>
    </p:spTree>
    <p:extLst>
      <p:ext uri="{BB962C8B-B14F-4D97-AF65-F5344CB8AC3E}">
        <p14:creationId xmlns:p14="http://schemas.microsoft.com/office/powerpoint/2010/main" val="159629715"/>
      </p:ext>
    </p:extLst>
  </p:cSld>
  <p:clrMapOvr>
    <a:masterClrMapping/>
  </p:clrMapOvr>
  <p:transition spd="slow">
    <p:push dir="u"/>
  </p:transition>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a:pPr/>
              <a:t>64</a:t>
            </a:fld>
            <a:endParaRPr lang="en-US"/>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a:xfrm>
            <a:off x="466611" y="555809"/>
            <a:ext cx="3741179" cy="1911292"/>
          </a:xfrm>
        </p:spPr>
        <p:txBody>
          <a:bodyPr/>
          <a:lstStyle/>
          <a:p>
            <a:r>
              <a:rPr lang="en-US" dirty="0"/>
              <a:t>Type Question 8</a:t>
            </a:r>
            <a:br>
              <a:rPr lang="en-US" dirty="0"/>
            </a:br>
            <a:br>
              <a:rPr lang="en-US" dirty="0"/>
            </a:br>
            <a:r>
              <a:rPr lang="en-US" dirty="0"/>
              <a:t>Parametric Equations </a:t>
            </a:r>
          </a:p>
        </p:txBody>
      </p:sp>
      <p:sp>
        <p:nvSpPr>
          <p:cNvPr id="7" name="Content Placeholder 6">
            <a:extLst>
              <a:ext uri="{FF2B5EF4-FFF2-40B4-BE49-F238E27FC236}">
                <a16:creationId xmlns:a16="http://schemas.microsoft.com/office/drawing/2014/main" id="{A0809575-86D8-419E-9A80-1D44C49B790B}"/>
              </a:ext>
            </a:extLst>
          </p:cNvPr>
          <p:cNvSpPr>
            <a:spLocks noGrp="1"/>
          </p:cNvSpPr>
          <p:nvPr>
            <p:ph idx="1"/>
          </p:nvPr>
        </p:nvSpPr>
        <p:spPr>
          <a:xfrm>
            <a:off x="4773478" y="567282"/>
            <a:ext cx="6960030" cy="5180375"/>
          </a:xfrm>
        </p:spPr>
        <p:txBody>
          <a:bodyPr/>
          <a:lstStyle/>
          <a:p>
            <a:pPr marL="0" indent="0">
              <a:buNone/>
            </a:pPr>
            <a:r>
              <a:rPr lang="en-US" dirty="0"/>
              <a:t>Multiple-choice 2008</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hlinkClick r:id="rId3"/>
              </a:rPr>
              <a:t>. </a:t>
            </a: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pic>
        <p:nvPicPr>
          <p:cNvPr id="5" name="Picture 4">
            <a:extLst>
              <a:ext uri="{FF2B5EF4-FFF2-40B4-BE49-F238E27FC236}">
                <a16:creationId xmlns:a16="http://schemas.microsoft.com/office/drawing/2014/main" id="{B97AE448-E1A2-4552-A1EC-FB590A38D96D}"/>
              </a:ext>
            </a:extLst>
          </p:cNvPr>
          <p:cNvPicPr>
            <a:picLocks noChangeAspect="1"/>
          </p:cNvPicPr>
          <p:nvPr/>
        </p:nvPicPr>
        <p:blipFill>
          <a:blip r:embed="rId4"/>
          <a:stretch>
            <a:fillRect/>
          </a:stretch>
        </p:blipFill>
        <p:spPr>
          <a:xfrm>
            <a:off x="4672262" y="1239753"/>
            <a:ext cx="6752815" cy="1118435"/>
          </a:xfrm>
          <a:prstGeom prst="rect">
            <a:avLst/>
          </a:prstGeom>
        </p:spPr>
      </p:pic>
      <p:pic>
        <p:nvPicPr>
          <p:cNvPr id="6" name="Picture 5">
            <a:extLst>
              <a:ext uri="{FF2B5EF4-FFF2-40B4-BE49-F238E27FC236}">
                <a16:creationId xmlns:a16="http://schemas.microsoft.com/office/drawing/2014/main" id="{D3A48084-CEE5-4A62-8001-2EC199673DD0}"/>
              </a:ext>
            </a:extLst>
          </p:cNvPr>
          <p:cNvPicPr>
            <a:picLocks noChangeAspect="1"/>
          </p:cNvPicPr>
          <p:nvPr/>
        </p:nvPicPr>
        <p:blipFill>
          <a:blip r:embed="rId5"/>
          <a:stretch>
            <a:fillRect/>
          </a:stretch>
        </p:blipFill>
        <p:spPr>
          <a:xfrm>
            <a:off x="4773478" y="1889067"/>
            <a:ext cx="6752815" cy="3079866"/>
          </a:xfrm>
          <a:prstGeom prst="rect">
            <a:avLst/>
          </a:prstGeom>
        </p:spPr>
      </p:pic>
      <p:pic>
        <p:nvPicPr>
          <p:cNvPr id="8" name="Picture 7">
            <a:extLst>
              <a:ext uri="{FF2B5EF4-FFF2-40B4-BE49-F238E27FC236}">
                <a16:creationId xmlns:a16="http://schemas.microsoft.com/office/drawing/2014/main" id="{B964F0F8-44A1-4956-BB40-D3265735809F}"/>
              </a:ext>
            </a:extLst>
          </p:cNvPr>
          <p:cNvPicPr>
            <a:picLocks noChangeAspect="1"/>
          </p:cNvPicPr>
          <p:nvPr/>
        </p:nvPicPr>
        <p:blipFill>
          <a:blip r:embed="rId6"/>
          <a:stretch>
            <a:fillRect/>
          </a:stretch>
        </p:blipFill>
        <p:spPr>
          <a:xfrm>
            <a:off x="4848269" y="4826685"/>
            <a:ext cx="6400800" cy="1095375"/>
          </a:xfrm>
          <a:prstGeom prst="rect">
            <a:avLst/>
          </a:prstGeom>
        </p:spPr>
      </p:pic>
    </p:spTree>
    <p:extLst>
      <p:ext uri="{BB962C8B-B14F-4D97-AF65-F5344CB8AC3E}">
        <p14:creationId xmlns:p14="http://schemas.microsoft.com/office/powerpoint/2010/main" val="3484668235"/>
      </p:ext>
    </p:extLst>
  </p:cSld>
  <p:clrMapOvr>
    <a:masterClrMapping/>
  </p:clrMapOvr>
  <p:transition spd="slow">
    <p:push dir="u"/>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DEF465C-6D86-4459-A487-8CE4F8E1F368}"/>
              </a:ext>
            </a:extLst>
          </p:cNvPr>
          <p:cNvSpPr txBox="1"/>
          <p:nvPr/>
        </p:nvSpPr>
        <p:spPr>
          <a:xfrm>
            <a:off x="1236406" y="2670720"/>
            <a:ext cx="9719188" cy="769441"/>
          </a:xfrm>
          <a:prstGeom prst="rect">
            <a:avLst/>
          </a:prstGeom>
          <a:noFill/>
        </p:spPr>
        <p:txBody>
          <a:bodyPr wrap="square" rtlCol="0">
            <a:spAutoFit/>
          </a:bodyPr>
          <a:lstStyle/>
          <a:p>
            <a:pPr algn="ctr"/>
            <a:r>
              <a:rPr lang="en-US" sz="4400" dirty="0"/>
              <a:t>Discussion, Questions, and Comments</a:t>
            </a:r>
          </a:p>
        </p:txBody>
      </p:sp>
    </p:spTree>
    <p:extLst>
      <p:ext uri="{BB962C8B-B14F-4D97-AF65-F5344CB8AC3E}">
        <p14:creationId xmlns:p14="http://schemas.microsoft.com/office/powerpoint/2010/main" val="648752286"/>
      </p:ext>
    </p:extLst>
  </p:cSld>
  <p:clrMapOvr>
    <a:masterClrMapping/>
  </p:clrMapOvr>
  <p:transition spd="slow">
    <p:push dir="u"/>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E9B586B-38F1-4709-B027-90DBD6F28A1E}"/>
              </a:ext>
            </a:extLst>
          </p:cNvPr>
          <p:cNvSpPr>
            <a:spLocks noGrp="1"/>
          </p:cNvSpPr>
          <p:nvPr>
            <p:ph type="sldNum" sz="quarter" idx="12"/>
          </p:nvPr>
        </p:nvSpPr>
        <p:spPr/>
        <p:txBody>
          <a:bodyPr/>
          <a:lstStyle/>
          <a:p>
            <a:fld id="{017ED8CA-143E-8B40-B3C8-0174DDF149EE}" type="slidenum">
              <a:rPr lang="en-US" smtClean="0"/>
              <a:t>66</a:t>
            </a:fld>
            <a:endParaRPr lang="en-US" dirty="0"/>
          </a:p>
        </p:txBody>
      </p:sp>
      <p:sp>
        <p:nvSpPr>
          <p:cNvPr id="4" name="Title 3">
            <a:extLst>
              <a:ext uri="{FF2B5EF4-FFF2-40B4-BE49-F238E27FC236}">
                <a16:creationId xmlns:a16="http://schemas.microsoft.com/office/drawing/2014/main" id="{2CBF3F83-DB32-4542-A2A8-0149943D0B39}"/>
              </a:ext>
            </a:extLst>
          </p:cNvPr>
          <p:cNvSpPr>
            <a:spLocks noGrp="1"/>
          </p:cNvSpPr>
          <p:nvPr>
            <p:ph type="title"/>
          </p:nvPr>
        </p:nvSpPr>
        <p:spPr>
          <a:xfrm>
            <a:off x="3851576" y="2119139"/>
            <a:ext cx="4488847" cy="1689693"/>
          </a:xfrm>
        </p:spPr>
        <p:txBody>
          <a:bodyPr/>
          <a:lstStyle/>
          <a:p>
            <a:pPr algn="ctr"/>
            <a:r>
              <a:rPr lang="en-US" dirty="0"/>
              <a:t>Type 9</a:t>
            </a:r>
            <a:br>
              <a:rPr lang="en-US" dirty="0"/>
            </a:br>
            <a:br>
              <a:rPr lang="en-US" dirty="0"/>
            </a:br>
            <a:r>
              <a:rPr lang="en-US" sz="4800" dirty="0"/>
              <a:t>Polar Equations</a:t>
            </a:r>
          </a:p>
        </p:txBody>
      </p:sp>
    </p:spTree>
    <p:extLst>
      <p:ext uri="{BB962C8B-B14F-4D97-AF65-F5344CB8AC3E}">
        <p14:creationId xmlns:p14="http://schemas.microsoft.com/office/powerpoint/2010/main" val="4211177791"/>
      </p:ext>
    </p:extLst>
  </p:cSld>
  <p:clrMapOvr>
    <a:masterClrMapping/>
  </p:clrMapOvr>
  <p:transition spd="slow">
    <p:push dir="u"/>
  </p:transition>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a:pPr/>
              <a:t>67</a:t>
            </a:fld>
            <a:endParaRPr lang="en-US"/>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a:xfrm>
            <a:off x="466611" y="555809"/>
            <a:ext cx="3741179" cy="1468094"/>
          </a:xfrm>
        </p:spPr>
        <p:txBody>
          <a:bodyPr/>
          <a:lstStyle/>
          <a:p>
            <a:r>
              <a:rPr lang="en-US" dirty="0"/>
              <a:t>Type Question 9</a:t>
            </a:r>
            <a:br>
              <a:rPr lang="en-US" dirty="0"/>
            </a:br>
            <a:br>
              <a:rPr lang="en-US" dirty="0"/>
            </a:br>
            <a:r>
              <a:rPr lang="en-US" dirty="0"/>
              <a:t>Polar Equations </a:t>
            </a:r>
          </a:p>
        </p:txBody>
      </p:sp>
      <p:sp>
        <p:nvSpPr>
          <p:cNvPr id="5" name="Content Placeholder 4">
            <a:extLst>
              <a:ext uri="{FF2B5EF4-FFF2-40B4-BE49-F238E27FC236}">
                <a16:creationId xmlns:a16="http://schemas.microsoft.com/office/drawing/2014/main" id="{A0E6E0CC-EC59-4C7A-BA91-5A50095E4759}"/>
              </a:ext>
            </a:extLst>
          </p:cNvPr>
          <p:cNvSpPr>
            <a:spLocks noGrp="1"/>
          </p:cNvSpPr>
          <p:nvPr>
            <p:ph idx="1"/>
          </p:nvPr>
        </p:nvSpPr>
        <p:spPr/>
        <p:txBody>
          <a:bodyPr/>
          <a:lstStyle/>
          <a:p>
            <a:pPr marL="0" indent="0">
              <a:buNone/>
            </a:pPr>
            <a:r>
              <a:rPr lang="en-US" dirty="0"/>
              <a:t>2017 BC 2</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pic>
        <p:nvPicPr>
          <p:cNvPr id="6" name="Picture 5">
            <a:extLst>
              <a:ext uri="{FF2B5EF4-FFF2-40B4-BE49-F238E27FC236}">
                <a16:creationId xmlns:a16="http://schemas.microsoft.com/office/drawing/2014/main" id="{6335904B-356D-4A98-BE8F-7721B3C42D08}"/>
              </a:ext>
            </a:extLst>
          </p:cNvPr>
          <p:cNvPicPr>
            <a:picLocks noChangeAspect="1"/>
          </p:cNvPicPr>
          <p:nvPr/>
        </p:nvPicPr>
        <p:blipFill>
          <a:blip r:embed="rId3"/>
          <a:stretch>
            <a:fillRect/>
          </a:stretch>
        </p:blipFill>
        <p:spPr>
          <a:xfrm>
            <a:off x="4773478" y="1068257"/>
            <a:ext cx="6372225" cy="5438775"/>
          </a:xfrm>
          <a:prstGeom prst="rect">
            <a:avLst/>
          </a:prstGeom>
        </p:spPr>
      </p:pic>
    </p:spTree>
    <p:extLst>
      <p:ext uri="{BB962C8B-B14F-4D97-AF65-F5344CB8AC3E}">
        <p14:creationId xmlns:p14="http://schemas.microsoft.com/office/powerpoint/2010/main" val="4107425694"/>
      </p:ext>
    </p:extLst>
  </p:cSld>
  <p:clrMapOvr>
    <a:masterClrMapping/>
  </p:clrMapOvr>
  <p:transition spd="slow">
    <p:push dir="u"/>
  </p:transition>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a:pPr/>
              <a:t>68</a:t>
            </a:fld>
            <a:endParaRPr lang="en-US"/>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a:xfrm>
            <a:off x="466611" y="555809"/>
            <a:ext cx="3741179" cy="1468094"/>
          </a:xfrm>
        </p:spPr>
        <p:txBody>
          <a:bodyPr/>
          <a:lstStyle/>
          <a:p>
            <a:r>
              <a:rPr lang="en-US" dirty="0"/>
              <a:t>Type Question 9</a:t>
            </a:r>
            <a:br>
              <a:rPr lang="en-US" dirty="0"/>
            </a:br>
            <a:br>
              <a:rPr lang="en-US" dirty="0"/>
            </a:br>
            <a:r>
              <a:rPr lang="en-US" dirty="0"/>
              <a:t>Polar Equations </a:t>
            </a:r>
          </a:p>
        </p:txBody>
      </p:sp>
      <p:sp>
        <p:nvSpPr>
          <p:cNvPr id="5" name="Content Placeholder 4">
            <a:extLst>
              <a:ext uri="{FF2B5EF4-FFF2-40B4-BE49-F238E27FC236}">
                <a16:creationId xmlns:a16="http://schemas.microsoft.com/office/drawing/2014/main" id="{A0E6E0CC-EC59-4C7A-BA91-5A50095E4759}"/>
              </a:ext>
            </a:extLst>
          </p:cNvPr>
          <p:cNvSpPr>
            <a:spLocks noGrp="1"/>
          </p:cNvSpPr>
          <p:nvPr>
            <p:ph idx="1"/>
          </p:nvPr>
        </p:nvSpPr>
        <p:spPr/>
        <p:txBody>
          <a:bodyPr/>
          <a:lstStyle/>
          <a:p>
            <a:pPr marL="0" indent="0">
              <a:buNone/>
            </a:pPr>
            <a:r>
              <a:rPr lang="en-US" dirty="0">
                <a:hlinkClick r:id="rId3">
                  <a:extLst>
                    <a:ext uri="{A12FA001-AC4F-418D-AE19-62706E023703}">
                      <ahyp:hlinkClr xmlns:ahyp="http://schemas.microsoft.com/office/drawing/2018/hyperlinkcolor" val="tx"/>
                    </a:ext>
                  </a:extLst>
                </a:hlinkClick>
              </a:rPr>
              <a:t>2014 BC 2</a:t>
            </a: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pPr marL="0" indent="0">
              <a:buNone/>
            </a:pPr>
            <a:r>
              <a:rPr lang="en-US" dirty="0">
                <a:hlinkClick r:id="rId4"/>
              </a:rPr>
              <a:t>What students should be ready and able to do. </a:t>
            </a:r>
            <a:endParaRPr lang="en-US" dirty="0"/>
          </a:p>
          <a:p>
            <a:endParaRPr lang="en-US" dirty="0"/>
          </a:p>
        </p:txBody>
      </p:sp>
      <p:pic>
        <p:nvPicPr>
          <p:cNvPr id="2" name="Picture 1">
            <a:extLst>
              <a:ext uri="{FF2B5EF4-FFF2-40B4-BE49-F238E27FC236}">
                <a16:creationId xmlns:a16="http://schemas.microsoft.com/office/drawing/2014/main" id="{E915AE09-61F1-4657-B3E2-4598F60243AA}"/>
              </a:ext>
            </a:extLst>
          </p:cNvPr>
          <p:cNvPicPr>
            <a:picLocks noChangeAspect="1"/>
          </p:cNvPicPr>
          <p:nvPr/>
        </p:nvPicPr>
        <p:blipFill>
          <a:blip r:embed="rId5"/>
          <a:stretch>
            <a:fillRect/>
          </a:stretch>
        </p:blipFill>
        <p:spPr>
          <a:xfrm>
            <a:off x="4555958" y="1238750"/>
            <a:ext cx="6970196" cy="3381375"/>
          </a:xfrm>
          <a:prstGeom prst="rect">
            <a:avLst/>
          </a:prstGeom>
        </p:spPr>
      </p:pic>
    </p:spTree>
    <p:extLst>
      <p:ext uri="{BB962C8B-B14F-4D97-AF65-F5344CB8AC3E}">
        <p14:creationId xmlns:p14="http://schemas.microsoft.com/office/powerpoint/2010/main" val="647799468"/>
      </p:ext>
    </p:extLst>
  </p:cSld>
  <p:clrMapOvr>
    <a:masterClrMapping/>
  </p:clrMapOvr>
  <p:transition spd="slow">
    <p:push dir="u"/>
  </p:transition>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a:pPr/>
              <a:t>69</a:t>
            </a:fld>
            <a:endParaRPr lang="en-US"/>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a:xfrm>
            <a:off x="466611" y="555809"/>
            <a:ext cx="3741179" cy="1468094"/>
          </a:xfrm>
        </p:spPr>
        <p:txBody>
          <a:bodyPr/>
          <a:lstStyle/>
          <a:p>
            <a:r>
              <a:rPr lang="en-US" dirty="0"/>
              <a:t>Type Question 9</a:t>
            </a:r>
            <a:br>
              <a:rPr lang="en-US" dirty="0"/>
            </a:br>
            <a:br>
              <a:rPr lang="en-US" dirty="0"/>
            </a:br>
            <a:r>
              <a:rPr lang="en-US" dirty="0"/>
              <a:t>Polar Equations </a:t>
            </a:r>
          </a:p>
        </p:txBody>
      </p:sp>
      <p:sp>
        <p:nvSpPr>
          <p:cNvPr id="5" name="Content Placeholder 4">
            <a:extLst>
              <a:ext uri="{FF2B5EF4-FFF2-40B4-BE49-F238E27FC236}">
                <a16:creationId xmlns:a16="http://schemas.microsoft.com/office/drawing/2014/main" id="{A0E6E0CC-EC59-4C7A-BA91-5A50095E4759}"/>
              </a:ext>
            </a:extLst>
          </p:cNvPr>
          <p:cNvSpPr>
            <a:spLocks noGrp="1"/>
          </p:cNvSpPr>
          <p:nvPr>
            <p:ph idx="1"/>
          </p:nvPr>
        </p:nvSpPr>
        <p:spPr/>
        <p:txBody>
          <a:bodyPr/>
          <a:lstStyle/>
          <a:p>
            <a:pPr marL="0" indent="0">
              <a:buNone/>
            </a:pPr>
            <a:r>
              <a:rPr lang="en-US" dirty="0"/>
              <a:t>Multiple-choice 2008</a:t>
            </a:r>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p>
        </p:txBody>
      </p:sp>
      <p:pic>
        <p:nvPicPr>
          <p:cNvPr id="6" name="Picture 5">
            <a:extLst>
              <a:ext uri="{FF2B5EF4-FFF2-40B4-BE49-F238E27FC236}">
                <a16:creationId xmlns:a16="http://schemas.microsoft.com/office/drawing/2014/main" id="{BD395174-EF79-4A29-95EB-F0CB9D8D9508}"/>
              </a:ext>
            </a:extLst>
          </p:cNvPr>
          <p:cNvPicPr>
            <a:picLocks noChangeAspect="1"/>
          </p:cNvPicPr>
          <p:nvPr/>
        </p:nvPicPr>
        <p:blipFill>
          <a:blip r:embed="rId4"/>
          <a:stretch>
            <a:fillRect/>
          </a:stretch>
        </p:blipFill>
        <p:spPr>
          <a:xfrm>
            <a:off x="4872790" y="1250734"/>
            <a:ext cx="6248400" cy="4810125"/>
          </a:xfrm>
          <a:prstGeom prst="rect">
            <a:avLst/>
          </a:prstGeom>
        </p:spPr>
      </p:pic>
    </p:spTree>
    <p:extLst>
      <p:ext uri="{BB962C8B-B14F-4D97-AF65-F5344CB8AC3E}">
        <p14:creationId xmlns:p14="http://schemas.microsoft.com/office/powerpoint/2010/main" val="4138710879"/>
      </p:ext>
    </p:extLst>
  </p:cSld>
  <p:clrMapOvr>
    <a:masterClrMapping/>
  </p:clrMapOvr>
  <p:transition spd="slow">
    <p:push dir="u"/>
  </p:transition>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a:pPr/>
              <a:t>70</a:t>
            </a:fld>
            <a:endParaRPr lang="en-US"/>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a:xfrm>
            <a:off x="466611" y="555809"/>
            <a:ext cx="3741179" cy="1468094"/>
          </a:xfrm>
        </p:spPr>
        <p:txBody>
          <a:bodyPr/>
          <a:lstStyle/>
          <a:p>
            <a:r>
              <a:rPr lang="en-US" dirty="0"/>
              <a:t>Type Question 9</a:t>
            </a:r>
            <a:br>
              <a:rPr lang="en-US" dirty="0"/>
            </a:br>
            <a:br>
              <a:rPr lang="en-US" dirty="0"/>
            </a:br>
            <a:r>
              <a:rPr lang="en-US" dirty="0"/>
              <a:t>Polar Equations </a:t>
            </a:r>
          </a:p>
        </p:txBody>
      </p:sp>
      <p:sp>
        <p:nvSpPr>
          <p:cNvPr id="5" name="Content Placeholder 4">
            <a:extLst>
              <a:ext uri="{FF2B5EF4-FFF2-40B4-BE49-F238E27FC236}">
                <a16:creationId xmlns:a16="http://schemas.microsoft.com/office/drawing/2014/main" id="{A0E6E0CC-EC59-4C7A-BA91-5A50095E4759}"/>
              </a:ext>
            </a:extLst>
          </p:cNvPr>
          <p:cNvSpPr>
            <a:spLocks noGrp="1"/>
          </p:cNvSpPr>
          <p:nvPr>
            <p:ph idx="1"/>
          </p:nvPr>
        </p:nvSpPr>
        <p:spPr/>
        <p:txBody>
          <a:bodyPr/>
          <a:lstStyle/>
          <a:p>
            <a:pPr marL="0" indent="0">
              <a:buNone/>
            </a:pPr>
            <a:r>
              <a:rPr lang="en-US" dirty="0"/>
              <a:t>Multiple-choice  2012</a:t>
            </a:r>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p>
        </p:txBody>
      </p:sp>
      <p:pic>
        <p:nvPicPr>
          <p:cNvPr id="2" name="Picture 1">
            <a:extLst>
              <a:ext uri="{FF2B5EF4-FFF2-40B4-BE49-F238E27FC236}">
                <a16:creationId xmlns:a16="http://schemas.microsoft.com/office/drawing/2014/main" id="{C07AEEE7-8A62-416B-AD9E-F2865FD0D318}"/>
              </a:ext>
            </a:extLst>
          </p:cNvPr>
          <p:cNvPicPr>
            <a:picLocks noChangeAspect="1"/>
          </p:cNvPicPr>
          <p:nvPr/>
        </p:nvPicPr>
        <p:blipFill>
          <a:blip r:embed="rId4"/>
          <a:stretch>
            <a:fillRect/>
          </a:stretch>
        </p:blipFill>
        <p:spPr>
          <a:xfrm>
            <a:off x="4773478" y="1387391"/>
            <a:ext cx="7265766" cy="934704"/>
          </a:xfrm>
          <a:prstGeom prst="rect">
            <a:avLst/>
          </a:prstGeom>
        </p:spPr>
      </p:pic>
      <p:pic>
        <p:nvPicPr>
          <p:cNvPr id="7" name="Picture 6">
            <a:extLst>
              <a:ext uri="{FF2B5EF4-FFF2-40B4-BE49-F238E27FC236}">
                <a16:creationId xmlns:a16="http://schemas.microsoft.com/office/drawing/2014/main" id="{9ACDF87E-3167-4783-B01E-976BC8E5CDD5}"/>
              </a:ext>
            </a:extLst>
          </p:cNvPr>
          <p:cNvPicPr>
            <a:picLocks noChangeAspect="1"/>
          </p:cNvPicPr>
          <p:nvPr/>
        </p:nvPicPr>
        <p:blipFill>
          <a:blip r:embed="rId5"/>
          <a:stretch>
            <a:fillRect/>
          </a:stretch>
        </p:blipFill>
        <p:spPr>
          <a:xfrm>
            <a:off x="4773478" y="2752896"/>
            <a:ext cx="6553200" cy="2819400"/>
          </a:xfrm>
          <a:prstGeom prst="rect">
            <a:avLst/>
          </a:prstGeom>
        </p:spPr>
      </p:pic>
    </p:spTree>
    <p:extLst>
      <p:ext uri="{BB962C8B-B14F-4D97-AF65-F5344CB8AC3E}">
        <p14:creationId xmlns:p14="http://schemas.microsoft.com/office/powerpoint/2010/main" val="1248260709"/>
      </p:ext>
    </p:extLst>
  </p:cSld>
  <p:clrMapOvr>
    <a:masterClrMapping/>
  </p:clrMapOvr>
  <p:transition spd="slow">
    <p:push dir="u"/>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E9B586B-38F1-4709-B027-90DBD6F28A1E}"/>
              </a:ext>
            </a:extLst>
          </p:cNvPr>
          <p:cNvSpPr>
            <a:spLocks noGrp="1"/>
          </p:cNvSpPr>
          <p:nvPr>
            <p:ph type="sldNum" sz="quarter" idx="12"/>
          </p:nvPr>
        </p:nvSpPr>
        <p:spPr/>
        <p:txBody>
          <a:bodyPr/>
          <a:lstStyle/>
          <a:p>
            <a:fld id="{017ED8CA-143E-8B40-B3C8-0174DDF149EE}" type="slidenum">
              <a:rPr lang="en-US" smtClean="0"/>
              <a:t>71</a:t>
            </a:fld>
            <a:endParaRPr lang="en-US" dirty="0"/>
          </a:p>
        </p:txBody>
      </p:sp>
      <p:sp>
        <p:nvSpPr>
          <p:cNvPr id="4" name="Title 3">
            <a:extLst>
              <a:ext uri="{FF2B5EF4-FFF2-40B4-BE49-F238E27FC236}">
                <a16:creationId xmlns:a16="http://schemas.microsoft.com/office/drawing/2014/main" id="{2CBF3F83-DB32-4542-A2A8-0149943D0B39}"/>
              </a:ext>
            </a:extLst>
          </p:cNvPr>
          <p:cNvSpPr>
            <a:spLocks noGrp="1"/>
          </p:cNvSpPr>
          <p:nvPr>
            <p:ph type="title"/>
          </p:nvPr>
        </p:nvSpPr>
        <p:spPr>
          <a:xfrm>
            <a:off x="3281305" y="2133887"/>
            <a:ext cx="5629389" cy="1689693"/>
          </a:xfrm>
        </p:spPr>
        <p:txBody>
          <a:bodyPr/>
          <a:lstStyle/>
          <a:p>
            <a:pPr algn="ctr"/>
            <a:r>
              <a:rPr lang="en-US" dirty="0"/>
              <a:t>Type 10</a:t>
            </a:r>
            <a:br>
              <a:rPr lang="en-US" dirty="0"/>
            </a:br>
            <a:br>
              <a:rPr lang="en-US" dirty="0"/>
            </a:br>
            <a:r>
              <a:rPr lang="en-US" sz="4800" dirty="0"/>
              <a:t>Sequences &amp; Series</a:t>
            </a:r>
          </a:p>
        </p:txBody>
      </p:sp>
    </p:spTree>
    <p:extLst>
      <p:ext uri="{BB962C8B-B14F-4D97-AF65-F5344CB8AC3E}">
        <p14:creationId xmlns:p14="http://schemas.microsoft.com/office/powerpoint/2010/main" val="2546228831"/>
      </p:ext>
    </p:extLst>
  </p:cSld>
  <p:clrMapOvr>
    <a:masterClrMapping/>
  </p:clrMapOvr>
  <p:transition spd="slow">
    <p:push dir="u"/>
  </p:transition>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a:xfrm>
            <a:off x="466611" y="555809"/>
            <a:ext cx="3741179" cy="1468094"/>
          </a:xfrm>
        </p:spPr>
        <p:txBody>
          <a:bodyPr/>
          <a:lstStyle/>
          <a:p>
            <a:r>
              <a:rPr lang="en-US" dirty="0"/>
              <a:t>Type Question 10</a:t>
            </a:r>
            <a:br>
              <a:rPr lang="en-US" dirty="0"/>
            </a:br>
            <a:br>
              <a:rPr lang="en-US" dirty="0"/>
            </a:br>
            <a:r>
              <a:rPr lang="en-US" dirty="0"/>
              <a:t>Sequences &amp; Series</a:t>
            </a:r>
          </a:p>
        </p:txBody>
      </p:sp>
      <p:sp>
        <p:nvSpPr>
          <p:cNvPr id="5" name="Content Placeholder 4">
            <a:extLst>
              <a:ext uri="{FF2B5EF4-FFF2-40B4-BE49-F238E27FC236}">
                <a16:creationId xmlns:a16="http://schemas.microsoft.com/office/drawing/2014/main" id="{A0E6E0CC-EC59-4C7A-BA91-5A50095E4759}"/>
              </a:ext>
            </a:extLst>
          </p:cNvPr>
          <p:cNvSpPr>
            <a:spLocks noGrp="1"/>
          </p:cNvSpPr>
          <p:nvPr>
            <p:ph idx="1"/>
          </p:nvPr>
        </p:nvSpPr>
        <p:spPr/>
        <p:txBody>
          <a:bodyPr/>
          <a:lstStyle/>
          <a:p>
            <a:pPr marL="0" indent="0">
              <a:buNone/>
            </a:pPr>
            <a:r>
              <a:rPr lang="en-US" dirty="0"/>
              <a:t>2015 BC 6</a:t>
            </a:r>
          </a:p>
          <a:p>
            <a:pPr marL="0" indent="0">
              <a:buNone/>
            </a:pPr>
            <a:endParaRPr lang="en-US" dirty="0">
              <a:hlinkClick r:id="rId4">
                <a:extLst>
                  <a:ext uri="{A12FA001-AC4F-418D-AE19-62706E023703}">
                    <ahyp:hlinkClr xmlns:ahyp="http://schemas.microsoft.com/office/drawing/2018/hyperlinkcolor" val="tx"/>
                  </a:ext>
                </a:extLst>
              </a:hlinkClick>
            </a:endParaRPr>
          </a:p>
          <a:p>
            <a:endParaRPr lang="en-US" dirty="0">
              <a:hlinkClick r:id="rId4">
                <a:extLst>
                  <a:ext uri="{A12FA001-AC4F-418D-AE19-62706E023703}">
                    <ahyp:hlinkClr xmlns:ahyp="http://schemas.microsoft.com/office/drawing/2018/hyperlinkcolor" val="tx"/>
                  </a:ext>
                </a:extLst>
              </a:hlinkClick>
            </a:endParaRPr>
          </a:p>
          <a:p>
            <a:endParaRPr lang="en-US" dirty="0">
              <a:hlinkClick r:id="rId4">
                <a:extLst>
                  <a:ext uri="{A12FA001-AC4F-418D-AE19-62706E023703}">
                    <ahyp:hlinkClr xmlns:ahyp="http://schemas.microsoft.com/office/drawing/2018/hyperlinkcolor" val="tx"/>
                  </a:ext>
                </a:extLst>
              </a:hlinkClick>
            </a:endParaRPr>
          </a:p>
          <a:p>
            <a:endParaRPr lang="en-US" dirty="0">
              <a:hlinkClick r:id="rId4">
                <a:extLst>
                  <a:ext uri="{A12FA001-AC4F-418D-AE19-62706E023703}">
                    <ahyp:hlinkClr xmlns:ahyp="http://schemas.microsoft.com/office/drawing/2018/hyperlinkcolor" val="tx"/>
                  </a:ext>
                </a:extLst>
              </a:hlinkClick>
            </a:endParaRPr>
          </a:p>
          <a:p>
            <a:endParaRPr lang="en-US" dirty="0">
              <a:hlinkClick r:id="rId4">
                <a:extLst>
                  <a:ext uri="{A12FA001-AC4F-418D-AE19-62706E023703}">
                    <ahyp:hlinkClr xmlns:ahyp="http://schemas.microsoft.com/office/drawing/2018/hyperlinkcolor" val="tx"/>
                  </a:ext>
                </a:extLst>
              </a:hlinkClick>
            </a:endParaRPr>
          </a:p>
          <a:p>
            <a:endParaRPr lang="en-US" dirty="0">
              <a:hlinkClick r:id="rId4">
                <a:extLst>
                  <a:ext uri="{A12FA001-AC4F-418D-AE19-62706E023703}">
                    <ahyp:hlinkClr xmlns:ahyp="http://schemas.microsoft.com/office/drawing/2018/hyperlinkcolor" val="tx"/>
                  </a:ext>
                </a:extLst>
              </a:hlinkClick>
            </a:endParaRPr>
          </a:p>
          <a:p>
            <a:endParaRPr lang="en-US" dirty="0">
              <a:hlinkClick r:id="rId4">
                <a:extLst>
                  <a:ext uri="{A12FA001-AC4F-418D-AE19-62706E023703}">
                    <ahyp:hlinkClr xmlns:ahyp="http://schemas.microsoft.com/office/drawing/2018/hyperlinkcolor" val="tx"/>
                  </a:ext>
                </a:extLst>
              </a:hlinkClick>
            </a:endParaRPr>
          </a:p>
          <a:p>
            <a:endParaRPr lang="en-US" dirty="0">
              <a:hlinkClick r:id="rId4">
                <a:extLst>
                  <a:ext uri="{A12FA001-AC4F-418D-AE19-62706E023703}">
                    <ahyp:hlinkClr xmlns:ahyp="http://schemas.microsoft.com/office/drawing/2018/hyperlinkcolor" val="tx"/>
                  </a:ext>
                </a:extLst>
              </a:hlinkClick>
            </a:endParaRPr>
          </a:p>
          <a:p>
            <a:endParaRPr lang="en-US" dirty="0">
              <a:hlinkClick r:id="rId4">
                <a:extLst>
                  <a:ext uri="{A12FA001-AC4F-418D-AE19-62706E023703}">
                    <ahyp:hlinkClr xmlns:ahyp="http://schemas.microsoft.com/office/drawing/2018/hyperlinkcolor" val="tx"/>
                  </a:ext>
                </a:extLst>
              </a:hlinkClick>
            </a:endParaRPr>
          </a:p>
          <a:p>
            <a:endParaRPr lang="en-US" dirty="0">
              <a:hlinkClick r:id="rId4">
                <a:extLst>
                  <a:ext uri="{A12FA001-AC4F-418D-AE19-62706E023703}">
                    <ahyp:hlinkClr xmlns:ahyp="http://schemas.microsoft.com/office/drawing/2018/hyperlinkcolor" val="tx"/>
                  </a:ext>
                </a:extLst>
              </a:hlinkClick>
            </a:endParaRPr>
          </a:p>
          <a:p>
            <a:endParaRPr lang="en-US" dirty="0">
              <a:hlinkClick r:id="rId4">
                <a:extLst>
                  <a:ext uri="{A12FA001-AC4F-418D-AE19-62706E023703}">
                    <ahyp:hlinkClr xmlns:ahyp="http://schemas.microsoft.com/office/drawing/2018/hyperlinkcolor" val="tx"/>
                  </a:ext>
                </a:extLst>
              </a:hlinkClick>
            </a:endParaRPr>
          </a:p>
          <a:p>
            <a:endParaRPr lang="en-US" dirty="0"/>
          </a:p>
        </p:txBody>
      </p:sp>
      <p:pic>
        <p:nvPicPr>
          <p:cNvPr id="7" name="Picture 6">
            <a:extLst>
              <a:ext uri="{FF2B5EF4-FFF2-40B4-BE49-F238E27FC236}">
                <a16:creationId xmlns:a16="http://schemas.microsoft.com/office/drawing/2014/main" id="{6984F741-9DE2-492F-936F-92FB4E5315B5}"/>
              </a:ext>
            </a:extLst>
          </p:cNvPr>
          <p:cNvPicPr>
            <a:picLocks noChangeAspect="1"/>
          </p:cNvPicPr>
          <p:nvPr/>
        </p:nvPicPr>
        <p:blipFill>
          <a:blip r:embed="rId5"/>
          <a:stretch>
            <a:fillRect/>
          </a:stretch>
        </p:blipFill>
        <p:spPr>
          <a:xfrm>
            <a:off x="4773478" y="1754103"/>
            <a:ext cx="6105525" cy="1809750"/>
          </a:xfrm>
          <a:prstGeom prst="rect">
            <a:avLst/>
          </a:prstGeom>
        </p:spPr>
      </p:pic>
      <p:graphicFrame>
        <p:nvGraphicFramePr>
          <p:cNvPr id="2" name="Object 1">
            <a:extLst>
              <a:ext uri="{FF2B5EF4-FFF2-40B4-BE49-F238E27FC236}">
                <a16:creationId xmlns:a16="http://schemas.microsoft.com/office/drawing/2014/main" id="{51515F1B-6C57-4625-90CF-D07C4B0E001E}"/>
              </a:ext>
            </a:extLst>
          </p:cNvPr>
          <p:cNvGraphicFramePr>
            <a:graphicFrameLocks noChangeAspect="1"/>
          </p:cNvGraphicFramePr>
          <p:nvPr>
            <p:extLst>
              <p:ext uri="{D42A27DB-BD31-4B8C-83A1-F6EECF244321}">
                <p14:modId xmlns:p14="http://schemas.microsoft.com/office/powerpoint/2010/main" val="3141197237"/>
              </p:ext>
            </p:extLst>
          </p:nvPr>
        </p:nvGraphicFramePr>
        <p:xfrm>
          <a:off x="4265613" y="4413250"/>
          <a:ext cx="6438900" cy="952500"/>
        </p:xfrm>
        <a:graphic>
          <a:graphicData uri="http://schemas.openxmlformats.org/presentationml/2006/ole">
            <mc:AlternateContent xmlns:mc="http://schemas.openxmlformats.org/markup-compatibility/2006">
              <mc:Choice xmlns:v="urn:schemas-microsoft-com:vml" Requires="v">
                <p:oleObj spid="_x0000_s5122" name="Equation" r:id="rId6" imgW="6438600" imgH="952200" progId="Equation.DSMT4">
                  <p:embed/>
                </p:oleObj>
              </mc:Choice>
              <mc:Fallback>
                <p:oleObj name="Equation" r:id="rId6" imgW="6438600" imgH="952200" progId="Equation.DSMT4">
                  <p:embed/>
                  <p:pic>
                    <p:nvPicPr>
                      <p:cNvPr id="2" name="Object 1">
                        <a:extLst>
                          <a:ext uri="{FF2B5EF4-FFF2-40B4-BE49-F238E27FC236}">
                            <a16:creationId xmlns:a16="http://schemas.microsoft.com/office/drawing/2014/main" id="{51515F1B-6C57-4625-90CF-D07C4B0E001E}"/>
                          </a:ext>
                        </a:extLst>
                      </p:cNvPr>
                      <p:cNvPicPr/>
                      <p:nvPr/>
                    </p:nvPicPr>
                    <p:blipFill>
                      <a:blip r:embed="rId7"/>
                      <a:stretch>
                        <a:fillRect/>
                      </a:stretch>
                    </p:blipFill>
                    <p:spPr>
                      <a:xfrm>
                        <a:off x="4265613" y="4413250"/>
                        <a:ext cx="6438900" cy="952500"/>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F3E66E16-42E1-44AB-8078-615D2659ACDC}"/>
              </a:ext>
            </a:extLst>
          </p:cNvPr>
          <p:cNvSpPr>
            <a:spLocks noGrp="1"/>
          </p:cNvSpPr>
          <p:nvPr>
            <p:ph type="sldNum" sz="quarter" idx="12"/>
          </p:nvPr>
        </p:nvSpPr>
        <p:spPr/>
        <p:txBody>
          <a:bodyPr/>
          <a:lstStyle/>
          <a:p>
            <a:fld id="{017ED8CA-143E-8B40-B3C8-0174DDF149EE}" type="slidenum">
              <a:rPr lang="en-US" smtClean="0"/>
              <a:t>72</a:t>
            </a:fld>
            <a:endParaRPr lang="en-US" dirty="0"/>
          </a:p>
        </p:txBody>
      </p:sp>
    </p:spTree>
    <p:extLst>
      <p:ext uri="{BB962C8B-B14F-4D97-AF65-F5344CB8AC3E}">
        <p14:creationId xmlns:p14="http://schemas.microsoft.com/office/powerpoint/2010/main" val="22306454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a:pPr/>
              <a:t>73</a:t>
            </a:fld>
            <a:endParaRPr lang="en-US"/>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a:xfrm>
            <a:off x="466611" y="555809"/>
            <a:ext cx="3741179" cy="1468094"/>
          </a:xfrm>
        </p:spPr>
        <p:txBody>
          <a:bodyPr/>
          <a:lstStyle/>
          <a:p>
            <a:r>
              <a:rPr lang="en-US" dirty="0"/>
              <a:t>Type Question 10</a:t>
            </a:r>
            <a:br>
              <a:rPr lang="en-US" dirty="0"/>
            </a:br>
            <a:br>
              <a:rPr lang="en-US" dirty="0"/>
            </a:br>
            <a:r>
              <a:rPr lang="en-US" dirty="0"/>
              <a:t>Sequences &amp; Series</a:t>
            </a:r>
          </a:p>
        </p:txBody>
      </p:sp>
      <p:sp>
        <p:nvSpPr>
          <p:cNvPr id="5" name="Content Placeholder 4">
            <a:extLst>
              <a:ext uri="{FF2B5EF4-FFF2-40B4-BE49-F238E27FC236}">
                <a16:creationId xmlns:a16="http://schemas.microsoft.com/office/drawing/2014/main" id="{A0E6E0CC-EC59-4C7A-BA91-5A50095E4759}"/>
              </a:ext>
            </a:extLst>
          </p:cNvPr>
          <p:cNvSpPr>
            <a:spLocks noGrp="1"/>
          </p:cNvSpPr>
          <p:nvPr>
            <p:ph idx="1"/>
          </p:nvPr>
        </p:nvSpPr>
        <p:spPr/>
        <p:txBody>
          <a:bodyPr/>
          <a:lstStyle/>
          <a:p>
            <a:pPr marL="0" indent="0">
              <a:buNone/>
            </a:pPr>
            <a:r>
              <a:rPr lang="en-US" dirty="0"/>
              <a:t>2016 BC 6</a:t>
            </a:r>
          </a:p>
          <a:p>
            <a:pPr marL="0" indent="0">
              <a:buNone/>
            </a:pPr>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pPr marL="0" indent="0">
              <a:buNone/>
            </a:pPr>
            <a:r>
              <a:rPr lang="en-US" dirty="0">
                <a:hlinkClick r:id="rId4"/>
              </a:rPr>
              <a:t>What students should be ready and able to do. </a:t>
            </a:r>
            <a:endParaRPr lang="en-US" dirty="0"/>
          </a:p>
          <a:p>
            <a:endParaRPr lang="en-US" dirty="0"/>
          </a:p>
        </p:txBody>
      </p:sp>
      <p:pic>
        <p:nvPicPr>
          <p:cNvPr id="6" name="Picture 5">
            <a:extLst>
              <a:ext uri="{FF2B5EF4-FFF2-40B4-BE49-F238E27FC236}">
                <a16:creationId xmlns:a16="http://schemas.microsoft.com/office/drawing/2014/main" id="{6A58F5EA-AE28-4373-A385-0734089946AB}"/>
              </a:ext>
            </a:extLst>
          </p:cNvPr>
          <p:cNvPicPr>
            <a:picLocks noChangeAspect="1"/>
          </p:cNvPicPr>
          <p:nvPr/>
        </p:nvPicPr>
        <p:blipFill>
          <a:blip r:embed="rId5"/>
          <a:stretch>
            <a:fillRect/>
          </a:stretch>
        </p:blipFill>
        <p:spPr>
          <a:xfrm>
            <a:off x="4675521" y="1325424"/>
            <a:ext cx="6794556" cy="2368270"/>
          </a:xfrm>
          <a:prstGeom prst="rect">
            <a:avLst/>
          </a:prstGeom>
        </p:spPr>
      </p:pic>
    </p:spTree>
    <p:extLst>
      <p:ext uri="{BB962C8B-B14F-4D97-AF65-F5344CB8AC3E}">
        <p14:creationId xmlns:p14="http://schemas.microsoft.com/office/powerpoint/2010/main" val="4042615308"/>
      </p:ext>
    </p:extLst>
  </p:cSld>
  <p:clrMapOvr>
    <a:masterClrMapping/>
  </p:clrMapOvr>
  <p:transition spd="slow">
    <p:push dir="u"/>
  </p:transition>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a:pPr/>
              <a:t>74</a:t>
            </a:fld>
            <a:endParaRPr lang="en-US"/>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a:xfrm>
            <a:off x="466611" y="555809"/>
            <a:ext cx="3741179" cy="1468094"/>
          </a:xfrm>
        </p:spPr>
        <p:txBody>
          <a:bodyPr/>
          <a:lstStyle/>
          <a:p>
            <a:r>
              <a:rPr lang="en-US" dirty="0"/>
              <a:t>Type Question 10</a:t>
            </a:r>
            <a:br>
              <a:rPr lang="en-US" dirty="0"/>
            </a:br>
            <a:br>
              <a:rPr lang="en-US" dirty="0"/>
            </a:br>
            <a:r>
              <a:rPr lang="en-US" dirty="0"/>
              <a:t>Sequences &amp; Series</a:t>
            </a:r>
          </a:p>
        </p:txBody>
      </p:sp>
      <p:sp>
        <p:nvSpPr>
          <p:cNvPr id="5" name="Content Placeholder 4">
            <a:extLst>
              <a:ext uri="{FF2B5EF4-FFF2-40B4-BE49-F238E27FC236}">
                <a16:creationId xmlns:a16="http://schemas.microsoft.com/office/drawing/2014/main" id="{A0E6E0CC-EC59-4C7A-BA91-5A50095E4759}"/>
              </a:ext>
            </a:extLst>
          </p:cNvPr>
          <p:cNvSpPr>
            <a:spLocks noGrp="1"/>
          </p:cNvSpPr>
          <p:nvPr>
            <p:ph idx="1"/>
          </p:nvPr>
        </p:nvSpPr>
        <p:spPr/>
        <p:txBody>
          <a:bodyPr/>
          <a:lstStyle/>
          <a:p>
            <a:pPr marL="0" indent="0">
              <a:buNone/>
            </a:pPr>
            <a:r>
              <a:rPr lang="en-US" dirty="0"/>
              <a:t>Multiple-choice questions from 2012</a:t>
            </a:r>
          </a:p>
          <a:p>
            <a:pPr marL="0" indent="0">
              <a:buNone/>
            </a:pPr>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p>
        </p:txBody>
      </p:sp>
      <p:pic>
        <p:nvPicPr>
          <p:cNvPr id="2" name="Picture 1">
            <a:extLst>
              <a:ext uri="{FF2B5EF4-FFF2-40B4-BE49-F238E27FC236}">
                <a16:creationId xmlns:a16="http://schemas.microsoft.com/office/drawing/2014/main" id="{AF151FEE-7B8B-463C-BAAC-3CCEF1936A4A}"/>
              </a:ext>
            </a:extLst>
          </p:cNvPr>
          <p:cNvPicPr>
            <a:picLocks noChangeAspect="1"/>
          </p:cNvPicPr>
          <p:nvPr/>
        </p:nvPicPr>
        <p:blipFill>
          <a:blip r:embed="rId4"/>
          <a:stretch>
            <a:fillRect/>
          </a:stretch>
        </p:blipFill>
        <p:spPr>
          <a:xfrm>
            <a:off x="4773478" y="1068257"/>
            <a:ext cx="5867400" cy="1028700"/>
          </a:xfrm>
          <a:prstGeom prst="rect">
            <a:avLst/>
          </a:prstGeom>
        </p:spPr>
      </p:pic>
      <p:pic>
        <p:nvPicPr>
          <p:cNvPr id="7" name="Picture 6">
            <a:extLst>
              <a:ext uri="{FF2B5EF4-FFF2-40B4-BE49-F238E27FC236}">
                <a16:creationId xmlns:a16="http://schemas.microsoft.com/office/drawing/2014/main" id="{33EE56E9-B1B7-472A-A160-70C0F9228FA8}"/>
              </a:ext>
            </a:extLst>
          </p:cNvPr>
          <p:cNvPicPr>
            <a:picLocks noChangeAspect="1"/>
          </p:cNvPicPr>
          <p:nvPr/>
        </p:nvPicPr>
        <p:blipFill>
          <a:blip r:embed="rId5"/>
          <a:stretch>
            <a:fillRect/>
          </a:stretch>
        </p:blipFill>
        <p:spPr>
          <a:xfrm>
            <a:off x="4773478" y="2110485"/>
            <a:ext cx="6000750" cy="1323975"/>
          </a:xfrm>
          <a:prstGeom prst="rect">
            <a:avLst/>
          </a:prstGeom>
        </p:spPr>
      </p:pic>
      <p:pic>
        <p:nvPicPr>
          <p:cNvPr id="8" name="Picture 7">
            <a:extLst>
              <a:ext uri="{FF2B5EF4-FFF2-40B4-BE49-F238E27FC236}">
                <a16:creationId xmlns:a16="http://schemas.microsoft.com/office/drawing/2014/main" id="{E32B2131-9922-41AC-AA9E-7F5B2C2B6536}"/>
              </a:ext>
            </a:extLst>
          </p:cNvPr>
          <p:cNvPicPr>
            <a:picLocks noChangeAspect="1"/>
          </p:cNvPicPr>
          <p:nvPr/>
        </p:nvPicPr>
        <p:blipFill>
          <a:blip r:embed="rId6"/>
          <a:stretch>
            <a:fillRect/>
          </a:stretch>
        </p:blipFill>
        <p:spPr>
          <a:xfrm>
            <a:off x="4773478" y="3320209"/>
            <a:ext cx="5295900" cy="971550"/>
          </a:xfrm>
          <a:prstGeom prst="rect">
            <a:avLst/>
          </a:prstGeom>
        </p:spPr>
      </p:pic>
      <p:pic>
        <p:nvPicPr>
          <p:cNvPr id="9" name="Picture 8">
            <a:extLst>
              <a:ext uri="{FF2B5EF4-FFF2-40B4-BE49-F238E27FC236}">
                <a16:creationId xmlns:a16="http://schemas.microsoft.com/office/drawing/2014/main" id="{4CA320AD-B4A1-46A9-8E4D-D7AF696C0E2E}"/>
              </a:ext>
            </a:extLst>
          </p:cNvPr>
          <p:cNvPicPr>
            <a:picLocks noChangeAspect="1"/>
          </p:cNvPicPr>
          <p:nvPr/>
        </p:nvPicPr>
        <p:blipFill>
          <a:blip r:embed="rId7"/>
          <a:stretch>
            <a:fillRect/>
          </a:stretch>
        </p:blipFill>
        <p:spPr>
          <a:xfrm>
            <a:off x="4773478" y="4320378"/>
            <a:ext cx="5943600" cy="1076325"/>
          </a:xfrm>
          <a:prstGeom prst="rect">
            <a:avLst/>
          </a:prstGeom>
        </p:spPr>
      </p:pic>
    </p:spTree>
    <p:extLst>
      <p:ext uri="{BB962C8B-B14F-4D97-AF65-F5344CB8AC3E}">
        <p14:creationId xmlns:p14="http://schemas.microsoft.com/office/powerpoint/2010/main" val="575795152"/>
      </p:ext>
    </p:extLst>
  </p:cSld>
  <p:clrMapOvr>
    <a:masterClrMapping/>
  </p:clrMapOvr>
  <p:transition spd="slow">
    <p:push dir="u"/>
  </p:transition>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a:pPr/>
              <a:t>75</a:t>
            </a:fld>
            <a:endParaRPr lang="en-US"/>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a:xfrm>
            <a:off x="466611" y="555809"/>
            <a:ext cx="3741179" cy="1468094"/>
          </a:xfrm>
        </p:spPr>
        <p:txBody>
          <a:bodyPr/>
          <a:lstStyle/>
          <a:p>
            <a:r>
              <a:rPr lang="en-US" dirty="0"/>
              <a:t>Type Question 10</a:t>
            </a:r>
            <a:br>
              <a:rPr lang="en-US" dirty="0"/>
            </a:br>
            <a:br>
              <a:rPr lang="en-US" dirty="0"/>
            </a:br>
            <a:r>
              <a:rPr lang="en-US" dirty="0"/>
              <a:t>Sequences &amp; Series</a:t>
            </a:r>
          </a:p>
        </p:txBody>
      </p:sp>
      <p:sp>
        <p:nvSpPr>
          <p:cNvPr id="5" name="Content Placeholder 4">
            <a:extLst>
              <a:ext uri="{FF2B5EF4-FFF2-40B4-BE49-F238E27FC236}">
                <a16:creationId xmlns:a16="http://schemas.microsoft.com/office/drawing/2014/main" id="{A0E6E0CC-EC59-4C7A-BA91-5A50095E4759}"/>
              </a:ext>
            </a:extLst>
          </p:cNvPr>
          <p:cNvSpPr>
            <a:spLocks noGrp="1"/>
          </p:cNvSpPr>
          <p:nvPr>
            <p:ph idx="1"/>
          </p:nvPr>
        </p:nvSpPr>
        <p:spPr/>
        <p:txBody>
          <a:bodyPr/>
          <a:lstStyle/>
          <a:p>
            <a:pPr marL="0" indent="0">
              <a:buNone/>
            </a:pPr>
            <a:r>
              <a:rPr lang="en-US" dirty="0"/>
              <a:t>Multiple-choice 2012 (8 questions)</a:t>
            </a:r>
          </a:p>
          <a:p>
            <a:pPr marL="0" indent="0">
              <a:buNone/>
            </a:pPr>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p>
        </p:txBody>
      </p:sp>
      <p:pic>
        <p:nvPicPr>
          <p:cNvPr id="6" name="Picture 5">
            <a:extLst>
              <a:ext uri="{FF2B5EF4-FFF2-40B4-BE49-F238E27FC236}">
                <a16:creationId xmlns:a16="http://schemas.microsoft.com/office/drawing/2014/main" id="{D03EE709-21FF-4C69-8ACA-BBE8A85DB4A5}"/>
              </a:ext>
            </a:extLst>
          </p:cNvPr>
          <p:cNvPicPr>
            <a:picLocks noChangeAspect="1"/>
          </p:cNvPicPr>
          <p:nvPr/>
        </p:nvPicPr>
        <p:blipFill>
          <a:blip r:embed="rId4"/>
          <a:stretch>
            <a:fillRect/>
          </a:stretch>
        </p:blipFill>
        <p:spPr>
          <a:xfrm>
            <a:off x="4676775" y="1200150"/>
            <a:ext cx="6043362" cy="1897574"/>
          </a:xfrm>
          <a:prstGeom prst="rect">
            <a:avLst/>
          </a:prstGeom>
        </p:spPr>
      </p:pic>
      <p:pic>
        <p:nvPicPr>
          <p:cNvPr id="12" name="Picture 11">
            <a:extLst>
              <a:ext uri="{FF2B5EF4-FFF2-40B4-BE49-F238E27FC236}">
                <a16:creationId xmlns:a16="http://schemas.microsoft.com/office/drawing/2014/main" id="{6B8D727F-0792-4AEA-88D5-0D3CB7BC195D}"/>
              </a:ext>
            </a:extLst>
          </p:cNvPr>
          <p:cNvPicPr>
            <a:picLocks noChangeAspect="1"/>
          </p:cNvPicPr>
          <p:nvPr/>
        </p:nvPicPr>
        <p:blipFill>
          <a:blip r:embed="rId5"/>
          <a:stretch>
            <a:fillRect/>
          </a:stretch>
        </p:blipFill>
        <p:spPr>
          <a:xfrm>
            <a:off x="4676775" y="3429000"/>
            <a:ext cx="5257800" cy="2228850"/>
          </a:xfrm>
          <a:prstGeom prst="rect">
            <a:avLst/>
          </a:prstGeom>
        </p:spPr>
      </p:pic>
    </p:spTree>
    <p:extLst>
      <p:ext uri="{BB962C8B-B14F-4D97-AF65-F5344CB8AC3E}">
        <p14:creationId xmlns:p14="http://schemas.microsoft.com/office/powerpoint/2010/main" val="1643081923"/>
      </p:ext>
    </p:extLst>
  </p:cSld>
  <p:clrMapOvr>
    <a:masterClrMapping/>
  </p:clrMapOvr>
  <p:transition spd="slow">
    <p:push dir="u"/>
  </p:transition>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9AD432A-545B-8549-83A6-99646C1347A7}"/>
              </a:ext>
            </a:extLst>
          </p:cNvPr>
          <p:cNvSpPr>
            <a:spLocks noGrp="1"/>
          </p:cNvSpPr>
          <p:nvPr>
            <p:ph type="sldNum" sz="quarter" idx="12"/>
          </p:nvPr>
        </p:nvSpPr>
        <p:spPr/>
        <p:txBody>
          <a:bodyPr/>
          <a:lstStyle/>
          <a:p>
            <a:fld id="{017ED8CA-143E-8B40-B3C8-0174DDF149EE}" type="slidenum">
              <a:rPr lang="en-US"/>
              <a:pPr/>
              <a:t>76</a:t>
            </a:fld>
            <a:endParaRPr lang="en-US"/>
          </a:p>
        </p:txBody>
      </p:sp>
      <p:sp>
        <p:nvSpPr>
          <p:cNvPr id="4" name="Title 3">
            <a:extLst>
              <a:ext uri="{FF2B5EF4-FFF2-40B4-BE49-F238E27FC236}">
                <a16:creationId xmlns:a16="http://schemas.microsoft.com/office/drawing/2014/main" id="{40BD8D74-FB13-D840-8148-44DFEF021518}"/>
              </a:ext>
            </a:extLst>
          </p:cNvPr>
          <p:cNvSpPr>
            <a:spLocks noGrp="1"/>
          </p:cNvSpPr>
          <p:nvPr>
            <p:ph type="title"/>
          </p:nvPr>
        </p:nvSpPr>
        <p:spPr>
          <a:xfrm>
            <a:off x="466611" y="555809"/>
            <a:ext cx="3741179" cy="1468094"/>
          </a:xfrm>
        </p:spPr>
        <p:txBody>
          <a:bodyPr/>
          <a:lstStyle/>
          <a:p>
            <a:r>
              <a:rPr lang="en-US" dirty="0"/>
              <a:t>Type Question 10</a:t>
            </a:r>
            <a:br>
              <a:rPr lang="en-US"/>
            </a:br>
            <a:br>
              <a:rPr lang="en-US"/>
            </a:br>
            <a:r>
              <a:rPr lang="en-US"/>
              <a:t>Sequences </a:t>
            </a:r>
            <a:r>
              <a:rPr lang="en-US" dirty="0"/>
              <a:t>&amp; Series</a:t>
            </a:r>
          </a:p>
        </p:txBody>
      </p:sp>
      <p:sp>
        <p:nvSpPr>
          <p:cNvPr id="5" name="Content Placeholder 4">
            <a:extLst>
              <a:ext uri="{FF2B5EF4-FFF2-40B4-BE49-F238E27FC236}">
                <a16:creationId xmlns:a16="http://schemas.microsoft.com/office/drawing/2014/main" id="{A0E6E0CC-EC59-4C7A-BA91-5A50095E4759}"/>
              </a:ext>
            </a:extLst>
          </p:cNvPr>
          <p:cNvSpPr>
            <a:spLocks noGrp="1"/>
          </p:cNvSpPr>
          <p:nvPr>
            <p:ph idx="1"/>
          </p:nvPr>
        </p:nvSpPr>
        <p:spPr/>
        <p:txBody>
          <a:bodyPr/>
          <a:lstStyle/>
          <a:p>
            <a:pPr marL="0" indent="0">
              <a:buNone/>
            </a:pPr>
            <a:r>
              <a:rPr lang="en-US" dirty="0"/>
              <a:t>Multiple-choice 2012 (8 questions)</a:t>
            </a:r>
          </a:p>
          <a:p>
            <a:pPr marL="0" indent="0">
              <a:buNone/>
            </a:pPr>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hlinkClick r:id="rId3">
                <a:extLst>
                  <a:ext uri="{A12FA001-AC4F-418D-AE19-62706E023703}">
                    <ahyp:hlinkClr xmlns:ahyp="http://schemas.microsoft.com/office/drawing/2018/hyperlinkcolor" val="tx"/>
                  </a:ext>
                </a:extLst>
              </a:hlinkClick>
            </a:endParaRPr>
          </a:p>
          <a:p>
            <a:endParaRPr lang="en-US" dirty="0"/>
          </a:p>
        </p:txBody>
      </p:sp>
      <p:pic>
        <p:nvPicPr>
          <p:cNvPr id="2" name="Picture 1">
            <a:extLst>
              <a:ext uri="{FF2B5EF4-FFF2-40B4-BE49-F238E27FC236}">
                <a16:creationId xmlns:a16="http://schemas.microsoft.com/office/drawing/2014/main" id="{360EF096-2A01-477F-AF8C-736A7E5B5360}"/>
              </a:ext>
            </a:extLst>
          </p:cNvPr>
          <p:cNvPicPr>
            <a:picLocks noChangeAspect="1"/>
          </p:cNvPicPr>
          <p:nvPr/>
        </p:nvPicPr>
        <p:blipFill>
          <a:blip r:embed="rId4"/>
          <a:stretch>
            <a:fillRect/>
          </a:stretch>
        </p:blipFill>
        <p:spPr>
          <a:xfrm>
            <a:off x="4744954" y="3233362"/>
            <a:ext cx="5553075" cy="2724150"/>
          </a:xfrm>
          <a:prstGeom prst="rect">
            <a:avLst/>
          </a:prstGeom>
        </p:spPr>
      </p:pic>
      <p:pic>
        <p:nvPicPr>
          <p:cNvPr id="8" name="Picture 7">
            <a:extLst>
              <a:ext uri="{FF2B5EF4-FFF2-40B4-BE49-F238E27FC236}">
                <a16:creationId xmlns:a16="http://schemas.microsoft.com/office/drawing/2014/main" id="{C1EA9B15-B603-49E5-902B-4FC677FB9403}"/>
              </a:ext>
            </a:extLst>
          </p:cNvPr>
          <p:cNvPicPr>
            <a:picLocks noChangeAspect="1"/>
          </p:cNvPicPr>
          <p:nvPr/>
        </p:nvPicPr>
        <p:blipFill>
          <a:blip r:embed="rId5"/>
          <a:stretch>
            <a:fillRect/>
          </a:stretch>
        </p:blipFill>
        <p:spPr>
          <a:xfrm>
            <a:off x="4744954" y="1195848"/>
            <a:ext cx="6400800" cy="2066925"/>
          </a:xfrm>
          <a:prstGeom prst="rect">
            <a:avLst/>
          </a:prstGeom>
        </p:spPr>
      </p:pic>
    </p:spTree>
    <p:extLst>
      <p:ext uri="{BB962C8B-B14F-4D97-AF65-F5344CB8AC3E}">
        <p14:creationId xmlns:p14="http://schemas.microsoft.com/office/powerpoint/2010/main" val="95745564"/>
      </p:ext>
    </p:extLst>
  </p:cSld>
  <p:clrMapOvr>
    <a:masterClrMapping/>
  </p:clrMapOvr>
  <p:transition spd="slow">
    <p:push dir="u"/>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DEF465C-6D86-4459-A487-8CE4F8E1F368}"/>
              </a:ext>
            </a:extLst>
          </p:cNvPr>
          <p:cNvSpPr txBox="1"/>
          <p:nvPr/>
        </p:nvSpPr>
        <p:spPr>
          <a:xfrm>
            <a:off x="1236406" y="2670720"/>
            <a:ext cx="9719188" cy="769441"/>
          </a:xfrm>
          <a:prstGeom prst="rect">
            <a:avLst/>
          </a:prstGeom>
          <a:noFill/>
        </p:spPr>
        <p:txBody>
          <a:bodyPr wrap="square" rtlCol="0">
            <a:spAutoFit/>
          </a:bodyPr>
          <a:lstStyle/>
          <a:p>
            <a:pPr algn="ctr"/>
            <a:r>
              <a:rPr lang="en-US" sz="4400" dirty="0"/>
              <a:t>Discussion, Questions, and Comments</a:t>
            </a:r>
          </a:p>
        </p:txBody>
      </p:sp>
    </p:spTree>
    <p:extLst>
      <p:ext uri="{BB962C8B-B14F-4D97-AF65-F5344CB8AC3E}">
        <p14:creationId xmlns:p14="http://schemas.microsoft.com/office/powerpoint/2010/main" val="3756084272"/>
      </p:ext>
    </p:extLst>
  </p:cSld>
  <p:clrMapOvr>
    <a:masterClrMapping/>
  </p:clrMapOvr>
  <p:transition spd="slow">
    <p:push dir="u"/>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F835FEF-6C59-414F-BD2D-057950CBAEF0}"/>
              </a:ext>
            </a:extLst>
          </p:cNvPr>
          <p:cNvSpPr>
            <a:spLocks noGrp="1"/>
          </p:cNvSpPr>
          <p:nvPr>
            <p:ph idx="1"/>
          </p:nvPr>
        </p:nvSpPr>
        <p:spPr/>
        <p:txBody>
          <a:bodyPr/>
          <a:lstStyle/>
          <a:p>
            <a:r>
              <a:rPr lang="en-US" dirty="0"/>
              <a:t>Lin McMullin</a:t>
            </a:r>
          </a:p>
          <a:p>
            <a:r>
              <a:rPr lang="en-US" dirty="0"/>
              <a:t>Moderator, AP Calculus Community</a:t>
            </a:r>
          </a:p>
          <a:p>
            <a:r>
              <a:rPr lang="en-US" dirty="0"/>
              <a:t>AP Calculus AB &amp; BC teacher for 30 years</a:t>
            </a:r>
          </a:p>
          <a:p>
            <a:r>
              <a:rPr lang="en-US" dirty="0"/>
              <a:t>AP Consultant since 1991</a:t>
            </a:r>
          </a:p>
          <a:p>
            <a:r>
              <a:rPr lang="en-US" dirty="0"/>
              <a:t>National Director of Mathematical Programs for the National Math and Science Initiative (2008 – 20012) </a:t>
            </a:r>
          </a:p>
          <a:p>
            <a:r>
              <a:rPr lang="en-US" dirty="0"/>
              <a:t>Author of </a:t>
            </a:r>
            <a:r>
              <a:rPr lang="en-US" i="1" dirty="0"/>
              <a:t>Teaching AP Calculus</a:t>
            </a:r>
            <a:r>
              <a:rPr lang="en-US" dirty="0"/>
              <a:t> </a:t>
            </a:r>
          </a:p>
          <a:p>
            <a:r>
              <a:rPr lang="en-US" dirty="0"/>
              <a:t>Blogger at </a:t>
            </a:r>
            <a:r>
              <a:rPr lang="en-US" dirty="0">
                <a:hlinkClick r:id="rId3"/>
              </a:rPr>
              <a:t>TeachingCalculus.com</a:t>
            </a:r>
            <a:endParaRPr lang="en-US" dirty="0"/>
          </a:p>
          <a:p>
            <a:endParaRPr lang="en-US" dirty="0"/>
          </a:p>
          <a:p>
            <a:endParaRPr lang="en-US" dirty="0"/>
          </a:p>
          <a:p>
            <a:r>
              <a:rPr lang="en-US" dirty="0"/>
              <a:t>Links to resources for this session and a copy of the PowerPoint slides may be found here</a:t>
            </a:r>
          </a:p>
          <a:p>
            <a:endParaRPr lang="en-US" dirty="0"/>
          </a:p>
          <a:p>
            <a:pPr marL="0" indent="0" algn="ctr">
              <a:buNone/>
            </a:pPr>
            <a:r>
              <a:rPr lang="en-US" dirty="0"/>
              <a:t> </a:t>
            </a:r>
            <a:r>
              <a:rPr lang="en-US" sz="2000" dirty="0">
                <a:hlinkClick r:id="rId3"/>
              </a:rPr>
              <a:t>www.TeachingCalculus.com</a:t>
            </a:r>
            <a:r>
              <a:rPr lang="en-US" sz="2000" dirty="0"/>
              <a:t> &gt; Presentations &gt; Mass Insight</a:t>
            </a:r>
          </a:p>
        </p:txBody>
      </p:sp>
      <p:sp>
        <p:nvSpPr>
          <p:cNvPr id="3" name="Slide Number Placeholder 2">
            <a:extLst>
              <a:ext uri="{FF2B5EF4-FFF2-40B4-BE49-F238E27FC236}">
                <a16:creationId xmlns:a16="http://schemas.microsoft.com/office/drawing/2014/main" id="{3CAB56ED-16FF-4448-8E20-CBB33E0EC204}"/>
              </a:ext>
            </a:extLst>
          </p:cNvPr>
          <p:cNvSpPr>
            <a:spLocks noGrp="1"/>
          </p:cNvSpPr>
          <p:nvPr>
            <p:ph type="sldNum" sz="quarter" idx="12"/>
          </p:nvPr>
        </p:nvSpPr>
        <p:spPr/>
        <p:txBody>
          <a:bodyPr/>
          <a:lstStyle/>
          <a:p>
            <a:fld id="{017ED8CA-143E-8B40-B3C8-0174DDF149EE}" type="slidenum">
              <a:rPr lang="en-US" smtClean="0"/>
              <a:t>78</a:t>
            </a:fld>
            <a:endParaRPr lang="en-US" dirty="0"/>
          </a:p>
        </p:txBody>
      </p:sp>
      <p:sp>
        <p:nvSpPr>
          <p:cNvPr id="4" name="Title 3">
            <a:extLst>
              <a:ext uri="{FF2B5EF4-FFF2-40B4-BE49-F238E27FC236}">
                <a16:creationId xmlns:a16="http://schemas.microsoft.com/office/drawing/2014/main" id="{02D1598E-477C-854B-84F4-20BE741FC437}"/>
              </a:ext>
            </a:extLst>
          </p:cNvPr>
          <p:cNvSpPr>
            <a:spLocks noGrp="1"/>
          </p:cNvSpPr>
          <p:nvPr>
            <p:ph type="title"/>
          </p:nvPr>
        </p:nvSpPr>
        <p:spPr>
          <a:xfrm>
            <a:off x="466611" y="555809"/>
            <a:ext cx="3741179" cy="581698"/>
          </a:xfrm>
        </p:spPr>
        <p:txBody>
          <a:bodyPr/>
          <a:lstStyle/>
          <a:p>
            <a:r>
              <a:rPr lang="en-US" dirty="0"/>
              <a:t>Welcome!</a:t>
            </a:r>
          </a:p>
        </p:txBody>
      </p:sp>
      <p:pic>
        <p:nvPicPr>
          <p:cNvPr id="8" name="Content Placeholder 7" descr="A person wearing glasses posing for the camera&#10;&#10;Description automatically generated">
            <a:extLst>
              <a:ext uri="{FF2B5EF4-FFF2-40B4-BE49-F238E27FC236}">
                <a16:creationId xmlns:a16="http://schemas.microsoft.com/office/drawing/2014/main" id="{9350C0C4-EFE9-4490-AB81-DB782F808298}"/>
              </a:ext>
            </a:extLst>
          </p:cNvPr>
          <p:cNvPicPr>
            <a:picLocks noGrp="1" noChangeAspect="1"/>
          </p:cNvPicPr>
          <p:nvPr>
            <p:ph idx="14"/>
          </p:nvPr>
        </p:nvPicPr>
        <p:blipFill>
          <a:blip r:embed="rId4"/>
          <a:stretch>
            <a:fillRect/>
          </a:stretch>
        </p:blipFill>
        <p:spPr>
          <a:xfrm>
            <a:off x="763265" y="2416915"/>
            <a:ext cx="2536625" cy="3511186"/>
          </a:xfrm>
        </p:spPr>
      </p:pic>
      <p:sp>
        <p:nvSpPr>
          <p:cNvPr id="9" name="Text Placeholder 8">
            <a:extLst>
              <a:ext uri="{FF2B5EF4-FFF2-40B4-BE49-F238E27FC236}">
                <a16:creationId xmlns:a16="http://schemas.microsoft.com/office/drawing/2014/main" id="{12964A12-DCE9-4A78-ABC4-5554D0D0DF78}"/>
              </a:ext>
            </a:extLst>
          </p:cNvPr>
          <p:cNvSpPr>
            <a:spLocks noGrp="1"/>
          </p:cNvSpPr>
          <p:nvPr>
            <p:ph type="body" sz="quarter" idx="13"/>
          </p:nvPr>
        </p:nvSpPr>
        <p:spPr>
          <a:xfrm>
            <a:off x="458492" y="1161756"/>
            <a:ext cx="3741738" cy="674031"/>
          </a:xfrm>
        </p:spPr>
        <p:txBody>
          <a:bodyPr/>
          <a:lstStyle/>
          <a:p>
            <a:r>
              <a:rPr lang="en-US" dirty="0"/>
              <a:t>AP Calculus AB &amp; BC: Reviewing for the Exam</a:t>
            </a:r>
          </a:p>
        </p:txBody>
      </p:sp>
    </p:spTree>
    <p:extLst>
      <p:ext uri="{BB962C8B-B14F-4D97-AF65-F5344CB8AC3E}">
        <p14:creationId xmlns:p14="http://schemas.microsoft.com/office/powerpoint/2010/main" val="2040988201"/>
      </p:ext>
    </p:extLst>
  </p:cSld>
  <p:clrMapOvr>
    <a:masterClrMapping/>
  </p:clrMapOvr>
  <p:transition spd="slow">
    <p:push dir="u"/>
  </p:transition>
</p:sld>
</file>

<file path=ppt/theme/theme1.xml><?xml version="1.0" encoding="utf-8"?>
<a:theme xmlns:a="http://schemas.openxmlformats.org/drawingml/2006/main" name="Title Slides">
  <a:themeElements>
    <a:clrScheme name="CBSAT">
      <a:dk1>
        <a:srgbClr val="1E1E1E"/>
      </a:dk1>
      <a:lt1>
        <a:srgbClr val="FFFFFF"/>
      </a:lt1>
      <a:dk2>
        <a:srgbClr val="44546A"/>
      </a:dk2>
      <a:lt2>
        <a:srgbClr val="E7E6E6"/>
      </a:lt2>
      <a:accent1>
        <a:srgbClr val="009CDE"/>
      </a:accent1>
      <a:accent2>
        <a:srgbClr val="71C5E8"/>
      </a:accent2>
      <a:accent3>
        <a:srgbClr val="FEDB00"/>
      </a:accent3>
      <a:accent4>
        <a:srgbClr val="E57200"/>
      </a:accent4>
      <a:accent5>
        <a:srgbClr val="009CDE"/>
      </a:accent5>
      <a:accent6>
        <a:srgbClr val="3A913F"/>
      </a:accent6>
      <a:hlink>
        <a:srgbClr val="009CDE"/>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ection Dividers">
  <a:themeElements>
    <a:clrScheme name="CBSAT">
      <a:dk1>
        <a:srgbClr val="1E1E1E"/>
      </a:dk1>
      <a:lt1>
        <a:srgbClr val="FFFFFF"/>
      </a:lt1>
      <a:dk2>
        <a:srgbClr val="44546A"/>
      </a:dk2>
      <a:lt2>
        <a:srgbClr val="E7E6E6"/>
      </a:lt2>
      <a:accent1>
        <a:srgbClr val="009CDE"/>
      </a:accent1>
      <a:accent2>
        <a:srgbClr val="71C5E8"/>
      </a:accent2>
      <a:accent3>
        <a:srgbClr val="FEDB00"/>
      </a:accent3>
      <a:accent4>
        <a:srgbClr val="E57200"/>
      </a:accent4>
      <a:accent5>
        <a:srgbClr val="009CDE"/>
      </a:accent5>
      <a:accent6>
        <a:srgbClr val="3A913F"/>
      </a:accent6>
      <a:hlink>
        <a:srgbClr val="009CDE"/>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tatement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1_Content Slides">
  <a:themeElements>
    <a:clrScheme name="CB-Blue-K-12">
      <a:dk1>
        <a:srgbClr val="1E1E1E"/>
      </a:dk1>
      <a:lt1>
        <a:srgbClr val="FFFFFF"/>
      </a:lt1>
      <a:dk2>
        <a:srgbClr val="505050"/>
      </a:dk2>
      <a:lt2>
        <a:srgbClr val="DCDCDC"/>
      </a:lt2>
      <a:accent1>
        <a:srgbClr val="009CDE"/>
      </a:accent1>
      <a:accent2>
        <a:srgbClr val="71C5E8"/>
      </a:accent2>
      <a:accent3>
        <a:srgbClr val="E57200"/>
      </a:accent3>
      <a:accent4>
        <a:srgbClr val="AF2D8A"/>
      </a:accent4>
      <a:accent5>
        <a:srgbClr val="1E1E1E"/>
      </a:accent5>
      <a:accent6>
        <a:srgbClr val="1E1E1E"/>
      </a:accent6>
      <a:hlink>
        <a:srgbClr val="006298"/>
      </a:hlink>
      <a:folHlink>
        <a:srgbClr val="E8796D"/>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 Content Slide - No Sideba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6. Content Slide - Large Text (+4p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7. Content Slide - Large Text (+12p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15700</TotalTime>
  <Words>4365</Words>
  <Application>Microsoft Office PowerPoint</Application>
  <PresentationFormat>Widescreen</PresentationFormat>
  <Paragraphs>1052</Paragraphs>
  <Slides>78</Slides>
  <Notes>67</Notes>
  <HiddenSlides>0</HiddenSlides>
  <MMClips>0</MMClips>
  <ScaleCrop>false</ScaleCrop>
  <HeadingPairs>
    <vt:vector size="8" baseType="variant">
      <vt:variant>
        <vt:lpstr>Fonts Used</vt:lpstr>
      </vt:variant>
      <vt:variant>
        <vt:i4>11</vt:i4>
      </vt:variant>
      <vt:variant>
        <vt:lpstr>Theme</vt:lpstr>
      </vt:variant>
      <vt:variant>
        <vt:i4>8</vt:i4>
      </vt:variant>
      <vt:variant>
        <vt:lpstr>Embedded OLE Servers</vt:lpstr>
      </vt:variant>
      <vt:variant>
        <vt:i4>1</vt:i4>
      </vt:variant>
      <vt:variant>
        <vt:lpstr>Slide Titles</vt:lpstr>
      </vt:variant>
      <vt:variant>
        <vt:i4>78</vt:i4>
      </vt:variant>
    </vt:vector>
  </HeadingPairs>
  <TitlesOfParts>
    <vt:vector size="98" baseType="lpstr">
      <vt:lpstr>Arial</vt:lpstr>
      <vt:lpstr>Calibri</vt:lpstr>
      <vt:lpstr>Calibri Light</vt:lpstr>
      <vt:lpstr>Freestyle Script</vt:lpstr>
      <vt:lpstr>inherit</vt:lpstr>
      <vt:lpstr>Lucida Grande</vt:lpstr>
      <vt:lpstr>Roboto</vt:lpstr>
      <vt:lpstr>Roboto Medium</vt:lpstr>
      <vt:lpstr>Roboto Slab</vt:lpstr>
      <vt:lpstr>Roboto Slab Regular</vt:lpstr>
      <vt:lpstr>Times New Roman</vt:lpstr>
      <vt:lpstr>Title Slides</vt:lpstr>
      <vt:lpstr>Section Dividers</vt:lpstr>
      <vt:lpstr>Statement Slide</vt:lpstr>
      <vt:lpstr>1_Content Slides</vt:lpstr>
      <vt:lpstr>5. Content Slide - No Sidebar</vt:lpstr>
      <vt:lpstr>6. Content Slide - Large Text (+4pt)</vt:lpstr>
      <vt:lpstr>7. Content Slide - Large Text (+12pt)</vt:lpstr>
      <vt:lpstr>Custom Design</vt:lpstr>
      <vt:lpstr>Equation</vt:lpstr>
      <vt:lpstr> Reviewing for the AP Calculus Exams  Writing on the AP Calculus Exams  </vt:lpstr>
      <vt:lpstr>Welcome!</vt:lpstr>
      <vt:lpstr>Agenda</vt:lpstr>
      <vt:lpstr>Learning Goals</vt:lpstr>
      <vt:lpstr>Why Review?</vt:lpstr>
      <vt:lpstr>Before You Review </vt:lpstr>
      <vt:lpstr>On Grading</vt:lpstr>
      <vt:lpstr>On Scaling</vt:lpstr>
      <vt:lpstr>Reviewing Resources &amp; Ideas </vt:lpstr>
      <vt:lpstr>Timeline</vt:lpstr>
      <vt:lpstr>Timeline</vt:lpstr>
      <vt:lpstr>Timeline</vt:lpstr>
      <vt:lpstr>Timeline</vt:lpstr>
      <vt:lpstr>PowerPoint Presentation</vt:lpstr>
      <vt:lpstr>The 10 Type Questions</vt:lpstr>
      <vt:lpstr>The 10 Type Questions</vt:lpstr>
      <vt:lpstr>PowerPoint Presentation</vt:lpstr>
      <vt:lpstr>Type 1  Rate &amp; Accumulation</vt:lpstr>
      <vt:lpstr>Type Question 1  Rate and Accumulation </vt:lpstr>
      <vt:lpstr>Type Question 1  Rate and Accumulation </vt:lpstr>
      <vt:lpstr>Type Question 1  Rate and Accumulation </vt:lpstr>
      <vt:lpstr>Type Question 1  Rate and Accumulation </vt:lpstr>
      <vt:lpstr>PowerPoint Presentation</vt:lpstr>
      <vt:lpstr>Type 2  Linear Motion</vt:lpstr>
      <vt:lpstr>Type Question 2  Linear Motion</vt:lpstr>
      <vt:lpstr>Type Question 2  Linear Motion</vt:lpstr>
      <vt:lpstr>Type Question 2  Linear Motion</vt:lpstr>
      <vt:lpstr>Type Question 2  Linear Motion</vt:lpstr>
      <vt:lpstr>Type Question 2  Linear Motion</vt:lpstr>
      <vt:lpstr>PowerPoint Presentation</vt:lpstr>
      <vt:lpstr>Type 3  Function Analysis &amp; Graphing</vt:lpstr>
      <vt:lpstr>Type Question 3  Function / graph Analysis</vt:lpstr>
      <vt:lpstr>Type Question 3  Function / graph Analysis</vt:lpstr>
      <vt:lpstr>Type Question 3  Function / graph Analysis</vt:lpstr>
      <vt:lpstr>Type Question 3  Function / graph Analysis</vt:lpstr>
      <vt:lpstr>Type Question 3  Function / graph Analysis</vt:lpstr>
      <vt:lpstr>Type Question 3  Function / graph Analysis</vt:lpstr>
      <vt:lpstr>Type Question 3  Function / graph Analysis</vt:lpstr>
      <vt:lpstr>Type Question 3  Function / graph Analysis</vt:lpstr>
      <vt:lpstr>PowerPoint Presentation</vt:lpstr>
      <vt:lpstr>Type 4  Area &amp; Volume</vt:lpstr>
      <vt:lpstr>Type Question 4  Area / Volume Questions</vt:lpstr>
      <vt:lpstr>Type Question 4  Area / Volume Questions</vt:lpstr>
      <vt:lpstr>Type Question 4  Area / Volume Questions</vt:lpstr>
      <vt:lpstr>PowerPoint Presentation</vt:lpstr>
      <vt:lpstr>Type 5  Table &amp; Riemann Sums</vt:lpstr>
      <vt:lpstr>Type Question 5  Table / Riemann Sums</vt:lpstr>
      <vt:lpstr>Type Question 5  Table / Riemann Sums</vt:lpstr>
      <vt:lpstr>Type Question 5  Table / Riemann Sums</vt:lpstr>
      <vt:lpstr>Type Question 5  Table / Riemann Sums</vt:lpstr>
      <vt:lpstr>Type Question 5  Table / Riemann Sums</vt:lpstr>
      <vt:lpstr>PowerPoint Presentation</vt:lpstr>
      <vt:lpstr>Type 6  Differential Equations</vt:lpstr>
      <vt:lpstr>Type Question 6  Differential Equation</vt:lpstr>
      <vt:lpstr>Type Question 6  Differential Equation</vt:lpstr>
      <vt:lpstr>Type Question 6  Differential Equation</vt:lpstr>
      <vt:lpstr>Type Question 6  Differential Equation</vt:lpstr>
      <vt:lpstr>Type Question 6  Differential Equation</vt:lpstr>
      <vt:lpstr>PowerPoint Presentation</vt:lpstr>
      <vt:lpstr>Type 7  Miscellaneous</vt:lpstr>
      <vt:lpstr>Type Question 7  Miscellaneous</vt:lpstr>
      <vt:lpstr>Type Question 8  Parametric Equations </vt:lpstr>
      <vt:lpstr>Type Question 8  Parametric Equations </vt:lpstr>
      <vt:lpstr>Type Question 8  Parametric Equations </vt:lpstr>
      <vt:lpstr>PowerPoint Presentation</vt:lpstr>
      <vt:lpstr>Type 9  Polar Equations</vt:lpstr>
      <vt:lpstr>Type Question 9  Polar Equations </vt:lpstr>
      <vt:lpstr>Type Question 9  Polar Equations </vt:lpstr>
      <vt:lpstr>Type Question 9  Polar Equations </vt:lpstr>
      <vt:lpstr>Type Question 9  Polar Equations </vt:lpstr>
      <vt:lpstr>Type 10  Sequences &amp; Series</vt:lpstr>
      <vt:lpstr>Type Question 10  Sequences &amp; Series</vt:lpstr>
      <vt:lpstr>Type Question 10  Sequences &amp; Series</vt:lpstr>
      <vt:lpstr>Type Question 10  Sequences &amp; Series</vt:lpstr>
      <vt:lpstr>Type Question 10  Sequences &amp; Series</vt:lpstr>
      <vt:lpstr>Type Question 10  Sequences &amp; Series</vt:lpstr>
      <vt:lpstr>PowerPoint Presentation</vt:lpstr>
      <vt:lpstr>Welcome!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Biedermann, Edward</dc:creator>
  <cp:lastModifiedBy>Lin McMullin</cp:lastModifiedBy>
  <cp:revision>351</cp:revision>
  <cp:lastPrinted>2017-05-09T14:07:35Z</cp:lastPrinted>
  <dcterms:created xsi:type="dcterms:W3CDTF">2016-08-22T23:40:38Z</dcterms:created>
  <dcterms:modified xsi:type="dcterms:W3CDTF">2020-11-12T23:43:05Z</dcterms:modified>
</cp:coreProperties>
</file>